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5" r:id="rId5"/>
  </p:sldMasterIdLst>
  <p:notesMasterIdLst>
    <p:notesMasterId r:id="rId22"/>
  </p:notesMasterIdLst>
  <p:handoutMasterIdLst>
    <p:handoutMasterId r:id="rId23"/>
  </p:handoutMasterIdLst>
  <p:sldIdLst>
    <p:sldId id="354" r:id="rId6"/>
    <p:sldId id="400" r:id="rId7"/>
    <p:sldId id="401" r:id="rId8"/>
    <p:sldId id="427" r:id="rId9"/>
    <p:sldId id="428" r:id="rId10"/>
    <p:sldId id="410" r:id="rId11"/>
    <p:sldId id="422" r:id="rId12"/>
    <p:sldId id="423" r:id="rId13"/>
    <p:sldId id="426" r:id="rId14"/>
    <p:sldId id="404" r:id="rId15"/>
    <p:sldId id="425" r:id="rId16"/>
    <p:sldId id="432" r:id="rId17"/>
    <p:sldId id="433" r:id="rId18"/>
    <p:sldId id="434" r:id="rId19"/>
    <p:sldId id="431" r:id="rId20"/>
    <p:sldId id="430" r:id="rId21"/>
  </p:sldIdLst>
  <p:sldSz cx="9906000" cy="6858000" type="A4"/>
  <p:notesSz cx="6797675" cy="9926638"/>
  <p:defaultTextStyle>
    <a:defPPr>
      <a:defRPr lang="en-US"/>
    </a:defPPr>
    <a:lvl1pPr marL="0" algn="l" defTabSz="536250" rtl="0" eaLnBrk="1" latinLnBrk="0" hangingPunct="1">
      <a:defRPr sz="2100" kern="1200">
        <a:solidFill>
          <a:schemeClr val="tx1"/>
        </a:solidFill>
        <a:latin typeface="+mn-lt"/>
        <a:ea typeface="+mn-ea"/>
        <a:cs typeface="+mn-cs"/>
      </a:defRPr>
    </a:lvl1pPr>
    <a:lvl2pPr marL="536250" algn="l" defTabSz="536250" rtl="0" eaLnBrk="1" latinLnBrk="0" hangingPunct="1">
      <a:defRPr sz="2100" kern="1200">
        <a:solidFill>
          <a:schemeClr val="tx1"/>
        </a:solidFill>
        <a:latin typeface="+mn-lt"/>
        <a:ea typeface="+mn-ea"/>
        <a:cs typeface="+mn-cs"/>
      </a:defRPr>
    </a:lvl2pPr>
    <a:lvl3pPr marL="1072499" algn="l" defTabSz="536250" rtl="0" eaLnBrk="1" latinLnBrk="0" hangingPunct="1">
      <a:defRPr sz="2100" kern="1200">
        <a:solidFill>
          <a:schemeClr val="tx1"/>
        </a:solidFill>
        <a:latin typeface="+mn-lt"/>
        <a:ea typeface="+mn-ea"/>
        <a:cs typeface="+mn-cs"/>
      </a:defRPr>
    </a:lvl3pPr>
    <a:lvl4pPr marL="1608749" algn="l" defTabSz="536250" rtl="0" eaLnBrk="1" latinLnBrk="0" hangingPunct="1">
      <a:defRPr sz="2100" kern="1200">
        <a:solidFill>
          <a:schemeClr val="tx1"/>
        </a:solidFill>
        <a:latin typeface="+mn-lt"/>
        <a:ea typeface="+mn-ea"/>
        <a:cs typeface="+mn-cs"/>
      </a:defRPr>
    </a:lvl4pPr>
    <a:lvl5pPr marL="2144999" algn="l" defTabSz="536250" rtl="0" eaLnBrk="1" latinLnBrk="0" hangingPunct="1">
      <a:defRPr sz="2100" kern="1200">
        <a:solidFill>
          <a:schemeClr val="tx1"/>
        </a:solidFill>
        <a:latin typeface="+mn-lt"/>
        <a:ea typeface="+mn-ea"/>
        <a:cs typeface="+mn-cs"/>
      </a:defRPr>
    </a:lvl5pPr>
    <a:lvl6pPr marL="2681249" algn="l" defTabSz="536250" rtl="0" eaLnBrk="1" latinLnBrk="0" hangingPunct="1">
      <a:defRPr sz="2100" kern="1200">
        <a:solidFill>
          <a:schemeClr val="tx1"/>
        </a:solidFill>
        <a:latin typeface="+mn-lt"/>
        <a:ea typeface="+mn-ea"/>
        <a:cs typeface="+mn-cs"/>
      </a:defRPr>
    </a:lvl6pPr>
    <a:lvl7pPr marL="3217498" algn="l" defTabSz="536250" rtl="0" eaLnBrk="1" latinLnBrk="0" hangingPunct="1">
      <a:defRPr sz="2100" kern="1200">
        <a:solidFill>
          <a:schemeClr val="tx1"/>
        </a:solidFill>
        <a:latin typeface="+mn-lt"/>
        <a:ea typeface="+mn-ea"/>
        <a:cs typeface="+mn-cs"/>
      </a:defRPr>
    </a:lvl7pPr>
    <a:lvl8pPr marL="3753748" algn="l" defTabSz="536250" rtl="0" eaLnBrk="1" latinLnBrk="0" hangingPunct="1">
      <a:defRPr sz="2100" kern="1200">
        <a:solidFill>
          <a:schemeClr val="tx1"/>
        </a:solidFill>
        <a:latin typeface="+mn-lt"/>
        <a:ea typeface="+mn-ea"/>
        <a:cs typeface="+mn-cs"/>
      </a:defRPr>
    </a:lvl8pPr>
    <a:lvl9pPr marL="4289998" algn="l" defTabSz="53625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guide id="4"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C3F"/>
    <a:srgbClr val="000000"/>
    <a:srgbClr val="A590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552" autoAdjust="0"/>
  </p:normalViewPr>
  <p:slideViewPr>
    <p:cSldViewPr snapToGrid="0" snapToObjects="1">
      <p:cViewPr varScale="1">
        <p:scale>
          <a:sx n="110" d="100"/>
          <a:sy n="110" d="100"/>
        </p:scale>
        <p:origin x="1380" y="96"/>
      </p:cViewPr>
      <p:guideLst>
        <p:guide orient="horz" pos="1620"/>
        <p:guide pos="2880"/>
        <p:guide orient="horz" pos="2160"/>
        <p:guide pos="3120"/>
      </p:guideLst>
    </p:cSldViewPr>
  </p:slideViewPr>
  <p:outlineViewPr>
    <p:cViewPr>
      <p:scale>
        <a:sx n="33" d="100"/>
        <a:sy n="33" d="100"/>
      </p:scale>
      <p:origin x="0" y="-397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9DA482D-137E-404D-8444-B622AEF0D0E0}" type="datetime1">
              <a:rPr lang="en-GB" smtClean="0"/>
              <a:t>11/03/2022</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332C356-7B01-A947-A5D9-C493EC8B75A1}" type="slidenum">
              <a:rPr lang="en-US" smtClean="0"/>
              <a:t>‹#›</a:t>
            </a:fld>
            <a:endParaRPr lang="en-US" dirty="0"/>
          </a:p>
        </p:txBody>
      </p:sp>
    </p:spTree>
    <p:extLst>
      <p:ext uri="{BB962C8B-B14F-4D97-AF65-F5344CB8AC3E}">
        <p14:creationId xmlns:p14="http://schemas.microsoft.com/office/powerpoint/2010/main" val="722587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22E6E8-8E04-8348-9179-18329F4DE964}" type="datetime1">
              <a:rPr lang="en-GB" smtClean="0"/>
              <a:t>11/03/2022</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9615C2-663F-4E47-ADAC-B0E70F93075F}" type="slidenum">
              <a:rPr lang="en-US" smtClean="0"/>
              <a:t>‹#›</a:t>
            </a:fld>
            <a:endParaRPr lang="en-US" dirty="0"/>
          </a:p>
        </p:txBody>
      </p:sp>
    </p:spTree>
    <p:extLst>
      <p:ext uri="{BB962C8B-B14F-4D97-AF65-F5344CB8AC3E}">
        <p14:creationId xmlns:p14="http://schemas.microsoft.com/office/powerpoint/2010/main" val="1372426978"/>
      </p:ext>
    </p:extLst>
  </p:cSld>
  <p:clrMap bg1="lt1" tx1="dk1" bg2="lt2" tx2="dk2" accent1="accent1" accent2="accent2" accent3="accent3" accent4="accent4" accent5="accent5" accent6="accent6" hlink="hlink" folHlink="folHlink"/>
  <p:hf hdr="0" ftr="0" dt="0"/>
  <p:notesStyle>
    <a:lvl1pPr marL="0" algn="l" defTabSz="536250" rtl="0" eaLnBrk="1" latinLnBrk="0" hangingPunct="1">
      <a:defRPr sz="1400" kern="1200">
        <a:solidFill>
          <a:schemeClr val="tx1"/>
        </a:solidFill>
        <a:latin typeface="+mn-lt"/>
        <a:ea typeface="+mn-ea"/>
        <a:cs typeface="+mn-cs"/>
      </a:defRPr>
    </a:lvl1pPr>
    <a:lvl2pPr marL="536250" algn="l" defTabSz="536250" rtl="0" eaLnBrk="1" latinLnBrk="0" hangingPunct="1">
      <a:defRPr sz="1400" kern="1200">
        <a:solidFill>
          <a:schemeClr val="tx1"/>
        </a:solidFill>
        <a:latin typeface="+mn-lt"/>
        <a:ea typeface="+mn-ea"/>
        <a:cs typeface="+mn-cs"/>
      </a:defRPr>
    </a:lvl2pPr>
    <a:lvl3pPr marL="1072499" algn="l" defTabSz="536250" rtl="0" eaLnBrk="1" latinLnBrk="0" hangingPunct="1">
      <a:defRPr sz="1400" kern="1200">
        <a:solidFill>
          <a:schemeClr val="tx1"/>
        </a:solidFill>
        <a:latin typeface="+mn-lt"/>
        <a:ea typeface="+mn-ea"/>
        <a:cs typeface="+mn-cs"/>
      </a:defRPr>
    </a:lvl3pPr>
    <a:lvl4pPr marL="1608749" algn="l" defTabSz="536250" rtl="0" eaLnBrk="1" latinLnBrk="0" hangingPunct="1">
      <a:defRPr sz="1400" kern="1200">
        <a:solidFill>
          <a:schemeClr val="tx1"/>
        </a:solidFill>
        <a:latin typeface="+mn-lt"/>
        <a:ea typeface="+mn-ea"/>
        <a:cs typeface="+mn-cs"/>
      </a:defRPr>
    </a:lvl4pPr>
    <a:lvl5pPr marL="2144999" algn="l" defTabSz="536250" rtl="0" eaLnBrk="1" latinLnBrk="0" hangingPunct="1">
      <a:defRPr sz="1400" kern="1200">
        <a:solidFill>
          <a:schemeClr val="tx1"/>
        </a:solidFill>
        <a:latin typeface="+mn-lt"/>
        <a:ea typeface="+mn-ea"/>
        <a:cs typeface="+mn-cs"/>
      </a:defRPr>
    </a:lvl5pPr>
    <a:lvl6pPr marL="2681249" algn="l" defTabSz="536250" rtl="0" eaLnBrk="1" latinLnBrk="0" hangingPunct="1">
      <a:defRPr sz="1400" kern="1200">
        <a:solidFill>
          <a:schemeClr val="tx1"/>
        </a:solidFill>
        <a:latin typeface="+mn-lt"/>
        <a:ea typeface="+mn-ea"/>
        <a:cs typeface="+mn-cs"/>
      </a:defRPr>
    </a:lvl6pPr>
    <a:lvl7pPr marL="3217498" algn="l" defTabSz="536250" rtl="0" eaLnBrk="1" latinLnBrk="0" hangingPunct="1">
      <a:defRPr sz="1400" kern="1200">
        <a:solidFill>
          <a:schemeClr val="tx1"/>
        </a:solidFill>
        <a:latin typeface="+mn-lt"/>
        <a:ea typeface="+mn-ea"/>
        <a:cs typeface="+mn-cs"/>
      </a:defRPr>
    </a:lvl7pPr>
    <a:lvl8pPr marL="3753748" algn="l" defTabSz="536250" rtl="0" eaLnBrk="1" latinLnBrk="0" hangingPunct="1">
      <a:defRPr sz="1400" kern="1200">
        <a:solidFill>
          <a:schemeClr val="tx1"/>
        </a:solidFill>
        <a:latin typeface="+mn-lt"/>
        <a:ea typeface="+mn-ea"/>
        <a:cs typeface="+mn-cs"/>
      </a:defRPr>
    </a:lvl8pPr>
    <a:lvl9pPr marL="4289998" algn="l" defTabSz="53625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615C2-663F-4E47-ADAC-B0E70F93075F}" type="slidenum">
              <a:rPr lang="en-US" smtClean="0"/>
              <a:t>1</a:t>
            </a:fld>
            <a:endParaRPr lang="en-US" dirty="0"/>
          </a:p>
        </p:txBody>
      </p:sp>
    </p:spTree>
    <p:extLst>
      <p:ext uri="{BB962C8B-B14F-4D97-AF65-F5344CB8AC3E}">
        <p14:creationId xmlns:p14="http://schemas.microsoft.com/office/powerpoint/2010/main" val="1915389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P: Left 1">
    <p:bg>
      <p:bgPr>
        <a:solidFill>
          <a:schemeClr val="bg1"/>
        </a:solidFill>
        <a:effectLst/>
      </p:bgPr>
    </p:bg>
    <p:spTree>
      <p:nvGrpSpPr>
        <p:cNvPr id="1" name=""/>
        <p:cNvGrpSpPr/>
        <p:nvPr/>
      </p:nvGrpSpPr>
      <p:grpSpPr>
        <a:xfrm>
          <a:off x="0" y="0"/>
          <a:ext cx="0" cy="0"/>
          <a:chOff x="0" y="0"/>
          <a:chExt cx="0" cy="0"/>
        </a:xfrm>
      </p:grpSpPr>
      <p:sp>
        <p:nvSpPr>
          <p:cNvPr id="13" name="Rectangle 1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userDrawn="1">
            <p:ph type="body" sz="quarter" idx="1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16" name="Picture Placeholder 15"/>
          <p:cNvSpPr>
            <a:spLocks noGrp="1"/>
          </p:cNvSpPr>
          <p:nvPr userDrawn="1">
            <p:ph type="pic" sz="quarter" idx="12"/>
          </p:nvPr>
        </p:nvSpPr>
        <p:spPr>
          <a:xfrm>
            <a:off x="4" y="0"/>
            <a:ext cx="5114660" cy="6858000"/>
          </a:xfrm>
        </p:spPr>
        <p:txBody>
          <a:bodyPr/>
          <a:lstStyle/>
          <a:p>
            <a:endParaRPr lang="en-US" dirty="0"/>
          </a:p>
        </p:txBody>
      </p:sp>
      <p:sp>
        <p:nvSpPr>
          <p:cNvPr id="18" name="Text Placeholder 10"/>
          <p:cNvSpPr>
            <a:spLocks noGrp="1"/>
          </p:cNvSpPr>
          <p:nvPr userDrawn="1">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342876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2">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6"/>
          </a:xfrm>
          <a:noFill/>
          <a:ln>
            <a:noFill/>
          </a:ln>
        </p:spPr>
        <p:txBody>
          <a:bodyPr lIns="0" tIns="0" rIns="0" bIns="0">
            <a:noAutofit/>
          </a:bodyPr>
          <a:lstStyle>
            <a:lvl1pPr marL="0" indent="0">
              <a:lnSpc>
                <a:spcPts val="1643"/>
              </a:lnSpc>
              <a:spcBef>
                <a:spcPts val="0"/>
              </a:spcBef>
              <a:spcAft>
                <a:spcPts val="0"/>
              </a:spcAft>
              <a:buFontTx/>
              <a:buNone/>
              <a:defRPr sz="12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2"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0"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Tree>
    <p:extLst>
      <p:ext uri="{BB962C8B-B14F-4D97-AF65-F5344CB8AC3E}">
        <p14:creationId xmlns:p14="http://schemas.microsoft.com/office/powerpoint/2010/main" val="389817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F32820F-F80C-433F-B5D7-D7F4C1C7009B}" type="slidenum">
              <a:rPr lang="en-GB" smtClean="0"/>
              <a:pPr/>
              <a:t>‹#›</a:t>
            </a:fld>
            <a:endParaRPr lang="en-GB" dirty="0"/>
          </a:p>
        </p:txBody>
      </p:sp>
      <p:sp>
        <p:nvSpPr>
          <p:cNvPr id="4" name="Text Placeholder 10"/>
          <p:cNvSpPr>
            <a:spLocks noGrp="1"/>
          </p:cNvSpPr>
          <p:nvPr>
            <p:ph type="body" sz="quarter" idx="11" hasCustomPrompt="1"/>
          </p:nvPr>
        </p:nvSpPr>
        <p:spPr>
          <a:xfrm>
            <a:off x="390906" y="2864225"/>
            <a:ext cx="9077368" cy="396000"/>
          </a:xfrm>
          <a:noFill/>
          <a:ln>
            <a:noFill/>
          </a:ln>
        </p:spPr>
        <p:txBody>
          <a:bodyPr lIns="0" tIns="0" rIns="0" bIns="0">
            <a:noAutofit/>
          </a:bodyPr>
          <a:lstStyle>
            <a:lvl1pPr marL="0" marR="0" indent="0" algn="ctr"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5" name="Text Placeholder 10"/>
          <p:cNvSpPr>
            <a:spLocks noGrp="1"/>
          </p:cNvSpPr>
          <p:nvPr>
            <p:ph type="body" sz="quarter" idx="17" hasCustomPrompt="1"/>
          </p:nvPr>
        </p:nvSpPr>
        <p:spPr>
          <a:xfrm>
            <a:off x="389853" y="3262062"/>
            <a:ext cx="9077368" cy="396000"/>
          </a:xfrm>
          <a:noFill/>
          <a:ln>
            <a:noFill/>
          </a:ln>
        </p:spPr>
        <p:txBody>
          <a:bodyPr lIns="0" tIns="0" rIns="0" bIns="0">
            <a:noAutofit/>
          </a:bodyPr>
          <a:lstStyle>
            <a:lvl1pPr marL="0" indent="0" algn="ctr">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137275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6" name="Text Placeholder 10"/>
          <p:cNvSpPr>
            <a:spLocks noGrp="1"/>
          </p:cNvSpPr>
          <p:nvPr>
            <p:ph type="body" sz="quarter" idx="15" hasCustomPrompt="1"/>
          </p:nvPr>
        </p:nvSpPr>
        <p:spPr>
          <a:xfrm>
            <a:off x="4695265" y="1037283"/>
            <a:ext cx="5021942" cy="2274012"/>
          </a:xfrm>
          <a:noFill/>
          <a:ln>
            <a:noFill/>
          </a:ln>
        </p:spPr>
        <p:txBody>
          <a:bodyPr lIns="0" tIns="0" rIns="0" bIns="0">
            <a:noAutofit/>
          </a:bodyPr>
          <a:lstStyle>
            <a:lvl1pPr marL="0" indent="0">
              <a:lnSpc>
                <a:spcPts val="5867"/>
              </a:lnSpc>
              <a:spcBef>
                <a:spcPts val="0"/>
              </a:spcBef>
              <a:spcAft>
                <a:spcPts val="0"/>
              </a:spcAft>
              <a:buFontTx/>
              <a:buNone/>
              <a:defRPr sz="6000" b="1" i="0" cap="all">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Any questions?</a:t>
            </a:r>
          </a:p>
        </p:txBody>
      </p:sp>
      <p:sp>
        <p:nvSpPr>
          <p:cNvPr id="2" name="Rectangle 1"/>
          <p:cNvSpPr/>
          <p:nvPr userDrawn="1"/>
        </p:nvSpPr>
        <p:spPr>
          <a:xfrm>
            <a:off x="401597" y="567501"/>
            <a:ext cx="4008509" cy="450335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Autofit/>
          </a:bodyPr>
          <a:lstStyle/>
          <a:p>
            <a:pPr algn="just">
              <a:lnSpc>
                <a:spcPts val="2816"/>
              </a:lnSpc>
            </a:pPr>
            <a:r>
              <a:rPr lang="en-US" sz="2100" b="0" baseline="0" dirty="0">
                <a:solidFill>
                  <a:schemeClr val="accent1"/>
                </a:solidFill>
                <a:latin typeface="Arial" panose="020B0604020202020204" pitchFamily="34" charset="0"/>
                <a:cs typeface="Arial" panose="020B0604020202020204" pitchFamily="34" charset="0"/>
              </a:rPr>
              <a:t>If you are interested in finding out more about how PD Ports can support your business, then please get in touch.</a:t>
            </a:r>
          </a:p>
          <a:p>
            <a:pPr algn="just">
              <a:lnSpc>
                <a:spcPts val="2816"/>
              </a:lnSpc>
            </a:pPr>
            <a:endParaRPr lang="en-US" sz="2100" baseline="0" dirty="0">
              <a:latin typeface="Arial" panose="020B0604020202020204" pitchFamily="34" charset="0"/>
              <a:cs typeface="Arial" panose="020B0604020202020204" pitchFamily="34" charset="0"/>
            </a:endParaRPr>
          </a:p>
          <a:p>
            <a:pPr algn="just">
              <a:lnSpc>
                <a:spcPts val="2112"/>
              </a:lnSpc>
            </a:pPr>
            <a:endParaRPr lang="en-US" sz="2100" b="1" baseline="0" dirty="0">
              <a:latin typeface="Arial" panose="020B0604020202020204" pitchFamily="34" charset="0"/>
              <a:cs typeface="Arial" panose="020B0604020202020204" pitchFamily="34" charset="0"/>
            </a:endParaRPr>
          </a:p>
          <a:p>
            <a:pPr algn="just">
              <a:lnSpc>
                <a:spcPts val="2112"/>
              </a:lnSpc>
            </a:pPr>
            <a:endParaRPr lang="en-US" sz="2100" b="1" baseline="0" dirty="0">
              <a:latin typeface="Arial" panose="020B0604020202020204" pitchFamily="34" charset="0"/>
              <a:cs typeface="Arial" panose="020B0604020202020204" pitchFamily="34" charset="0"/>
            </a:endParaRPr>
          </a:p>
          <a:p>
            <a:pPr algn="just">
              <a:lnSpc>
                <a:spcPts val="2112"/>
              </a:lnSpc>
            </a:pPr>
            <a:endParaRPr lang="en-US" sz="2100" b="1" baseline="0" dirty="0">
              <a:latin typeface="Arial" panose="020B0604020202020204" pitchFamily="34" charset="0"/>
              <a:cs typeface="Arial" panose="020B0604020202020204" pitchFamily="34" charset="0"/>
            </a:endParaRPr>
          </a:p>
          <a:p>
            <a:pPr algn="just">
              <a:lnSpc>
                <a:spcPts val="2816"/>
              </a:lnSpc>
            </a:pPr>
            <a:r>
              <a:rPr lang="en-US" sz="2100" b="1" baseline="0" dirty="0">
                <a:solidFill>
                  <a:schemeClr val="tx2"/>
                </a:solidFill>
                <a:latin typeface="Arial" panose="020B0604020202020204" pitchFamily="34" charset="0"/>
                <a:cs typeface="Arial" panose="020B0604020202020204" pitchFamily="34" charset="0"/>
              </a:rPr>
              <a:t>Head Office</a:t>
            </a:r>
          </a:p>
          <a:p>
            <a:pPr algn="just">
              <a:lnSpc>
                <a:spcPts val="2816"/>
              </a:lnSpc>
            </a:pPr>
            <a:r>
              <a:rPr lang="en-US" sz="2100" b="1" baseline="0" dirty="0">
                <a:solidFill>
                  <a:srgbClr val="00A9D5"/>
                </a:solidFill>
                <a:latin typeface="Arial" panose="020B0604020202020204" pitchFamily="34" charset="0"/>
                <a:cs typeface="Arial" panose="020B0604020202020204" pitchFamily="34" charset="0"/>
              </a:rPr>
              <a:t>T: </a:t>
            </a:r>
            <a:r>
              <a:rPr lang="en-US" sz="2100" b="1" baseline="0" dirty="0">
                <a:solidFill>
                  <a:schemeClr val="accent1"/>
                </a:solidFill>
                <a:latin typeface="Arial" panose="020B0604020202020204" pitchFamily="34" charset="0"/>
                <a:cs typeface="Arial" panose="020B0604020202020204" pitchFamily="34" charset="0"/>
              </a:rPr>
              <a:t>+44 (0) 1642 877 000</a:t>
            </a:r>
          </a:p>
          <a:p>
            <a:pPr algn="just">
              <a:lnSpc>
                <a:spcPts val="2816"/>
              </a:lnSpc>
            </a:pPr>
            <a:r>
              <a:rPr lang="en-US" sz="2100" b="1" baseline="0" dirty="0">
                <a:solidFill>
                  <a:srgbClr val="00A9D5"/>
                </a:solidFill>
                <a:latin typeface="Arial" panose="020B0604020202020204" pitchFamily="34" charset="0"/>
                <a:cs typeface="Arial" panose="020B0604020202020204" pitchFamily="34" charset="0"/>
              </a:rPr>
              <a:t>E: </a:t>
            </a:r>
            <a:r>
              <a:rPr lang="en-US" sz="2100" b="1" baseline="0" dirty="0">
                <a:solidFill>
                  <a:schemeClr val="accent1"/>
                </a:solidFill>
                <a:latin typeface="Arial" panose="020B0604020202020204" pitchFamily="34" charset="0"/>
                <a:cs typeface="Arial" panose="020B0604020202020204" pitchFamily="34" charset="0"/>
              </a:rPr>
              <a:t>enquiries@pdports.co.uk</a:t>
            </a:r>
          </a:p>
          <a:p>
            <a:pPr algn="just">
              <a:lnSpc>
                <a:spcPts val="2816"/>
              </a:lnSpc>
            </a:pPr>
            <a:r>
              <a:rPr lang="en-US" sz="2100" b="1" baseline="0" dirty="0">
                <a:solidFill>
                  <a:srgbClr val="00A9D5"/>
                </a:solidFill>
                <a:latin typeface="Arial" panose="020B0604020202020204" pitchFamily="34" charset="0"/>
                <a:cs typeface="Arial" panose="020B0604020202020204" pitchFamily="34" charset="0"/>
              </a:rPr>
              <a:t>W: </a:t>
            </a:r>
            <a:r>
              <a:rPr lang="en-US" sz="2100" b="1" baseline="0" dirty="0">
                <a:solidFill>
                  <a:schemeClr val="accent1"/>
                </a:solidFill>
                <a:latin typeface="Arial" panose="020B0604020202020204" pitchFamily="34" charset="0"/>
                <a:cs typeface="Arial" panose="020B0604020202020204" pitchFamily="34" charset="0"/>
              </a:rPr>
              <a:t>www.pdports.co.uk</a:t>
            </a:r>
          </a:p>
        </p:txBody>
      </p:sp>
      <p:sp>
        <p:nvSpPr>
          <p:cNvPr id="9" name="Rectangle 8"/>
          <p:cNvSpPr/>
          <p:nvPr userDrawn="1"/>
        </p:nvSpPr>
        <p:spPr>
          <a:xfrm>
            <a:off x="401597" y="5501050"/>
            <a:ext cx="4008509" cy="85124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rmAutofit/>
          </a:bodyPr>
          <a:lstStyle/>
          <a:p>
            <a:pPr algn="r">
              <a:lnSpc>
                <a:spcPts val="2112"/>
              </a:lnSpc>
            </a:pPr>
            <a:r>
              <a:rPr lang="en-US" sz="1400" baseline="0" dirty="0">
                <a:solidFill>
                  <a:srgbClr val="11034C"/>
                </a:solidFill>
                <a:latin typeface="Arial" panose="020B0604020202020204" pitchFamily="34" charset="0"/>
                <a:cs typeface="Arial" panose="020B0604020202020204" pitchFamily="34" charset="0"/>
              </a:rPr>
              <a:t>FOLLOW US ON TWITTER @PDPORTS</a:t>
            </a:r>
            <a:endParaRPr lang="en-US" sz="1400" dirty="0">
              <a:solidFill>
                <a:srgbClr val="11034C"/>
              </a:solidFill>
              <a:latin typeface="Arial" panose="020B0604020202020204" pitchFamily="34" charset="0"/>
              <a:cs typeface="Arial" panose="020B0604020202020204" pitchFamily="34" charset="0"/>
            </a:endParaRPr>
          </a:p>
        </p:txBody>
      </p:sp>
      <p:pic>
        <p:nvPicPr>
          <p:cNvPr id="7" name="Picture 6" descr="Twitter_Icon_blu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268" y="5705475"/>
            <a:ext cx="308159" cy="308039"/>
          </a:xfrm>
          <a:prstGeom prst="rect">
            <a:avLst/>
          </a:prstGeom>
        </p:spPr>
      </p:pic>
      <p:sp>
        <p:nvSpPr>
          <p:cNvPr id="11"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128898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P: Left 1">
    <p:bg>
      <p:bgPr>
        <a:solidFill>
          <a:schemeClr val="bg1"/>
        </a:solidFill>
        <a:effectLst/>
      </p:bgPr>
    </p:bg>
    <p:spTree>
      <p:nvGrpSpPr>
        <p:cNvPr id="1" name=""/>
        <p:cNvGrpSpPr/>
        <p:nvPr/>
      </p:nvGrpSpPr>
      <p:grpSpPr>
        <a:xfrm>
          <a:off x="0" y="0"/>
          <a:ext cx="0" cy="0"/>
          <a:chOff x="0" y="0"/>
          <a:chExt cx="0" cy="0"/>
        </a:xfrm>
      </p:grpSpPr>
      <p:sp>
        <p:nvSpPr>
          <p:cNvPr id="13" name="Rectangle 1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Arial" panose="020B0604020202020204" pitchFamily="34" charset="0"/>
              <a:cs typeface="Arial" panose="020B0604020202020204" pitchFamily="34" charset="0"/>
            </a:endParaRPr>
          </a:p>
        </p:txBody>
      </p:sp>
      <p:sp>
        <p:nvSpPr>
          <p:cNvPr id="11" name="Text Placeholder 10"/>
          <p:cNvSpPr>
            <a:spLocks noGrp="1"/>
          </p:cNvSpPr>
          <p:nvPr userDrawn="1">
            <p:ph type="body" sz="quarter" idx="1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16" name="Picture Placeholder 15"/>
          <p:cNvSpPr>
            <a:spLocks noGrp="1"/>
          </p:cNvSpPr>
          <p:nvPr userDrawn="1">
            <p:ph type="pic" sz="quarter" idx="12"/>
          </p:nvPr>
        </p:nvSpPr>
        <p:spPr>
          <a:xfrm>
            <a:off x="4" y="0"/>
            <a:ext cx="5114660" cy="6858000"/>
          </a:xfrm>
        </p:spPr>
        <p:txBody>
          <a:bodyPr/>
          <a:lstStyle/>
          <a:p>
            <a:endParaRPr lang="en-US" dirty="0"/>
          </a:p>
        </p:txBody>
      </p:sp>
      <p:sp>
        <p:nvSpPr>
          <p:cNvPr id="18" name="Text Placeholder 10"/>
          <p:cNvSpPr>
            <a:spLocks noGrp="1"/>
          </p:cNvSpPr>
          <p:nvPr userDrawn="1">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1436755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P: Left 2">
    <p:spTree>
      <p:nvGrpSpPr>
        <p:cNvPr id="1" name=""/>
        <p:cNvGrpSpPr/>
        <p:nvPr/>
      </p:nvGrpSpPr>
      <p:grpSpPr>
        <a:xfrm>
          <a:off x="0" y="0"/>
          <a:ext cx="0" cy="0"/>
          <a:chOff x="0" y="0"/>
          <a:chExt cx="0" cy="0"/>
        </a:xfrm>
      </p:grpSpPr>
      <p:sp>
        <p:nvSpPr>
          <p:cNvPr id="13" name="Rectangle 1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6" name="Picture Placeholder 15"/>
          <p:cNvSpPr>
            <a:spLocks noGrp="1"/>
          </p:cNvSpPr>
          <p:nvPr>
            <p:ph type="pic" sz="quarter" idx="12"/>
          </p:nvPr>
        </p:nvSpPr>
        <p:spPr>
          <a:xfrm>
            <a:off x="4" y="0"/>
            <a:ext cx="511466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907627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P: Left 3 top">
    <p:spTree>
      <p:nvGrpSpPr>
        <p:cNvPr id="1" name=""/>
        <p:cNvGrpSpPr/>
        <p:nvPr/>
      </p:nvGrpSpPr>
      <p:grpSpPr>
        <a:xfrm>
          <a:off x="0" y="0"/>
          <a:ext cx="0" cy="0"/>
          <a:chOff x="0" y="0"/>
          <a:chExt cx="0" cy="0"/>
        </a:xfrm>
      </p:grpSpPr>
      <p:sp>
        <p:nvSpPr>
          <p:cNvPr id="12" name="Rectangle 11"/>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6" name="Picture Placeholder 15"/>
          <p:cNvSpPr>
            <a:spLocks noGrp="1"/>
          </p:cNvSpPr>
          <p:nvPr>
            <p:ph type="pic" sz="quarter" idx="12"/>
          </p:nvPr>
        </p:nvSpPr>
        <p:spPr>
          <a:xfrm>
            <a:off x="1" y="0"/>
            <a:ext cx="252000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sp>
        <p:nvSpPr>
          <p:cNvPr id="10" name="Picture Placeholder 15"/>
          <p:cNvSpPr>
            <a:spLocks noGrp="1"/>
          </p:cNvSpPr>
          <p:nvPr>
            <p:ph type="pic" sz="quarter" idx="15"/>
          </p:nvPr>
        </p:nvSpPr>
        <p:spPr>
          <a:xfrm>
            <a:off x="2594664" y="0"/>
            <a:ext cx="2520000" cy="3384000"/>
          </a:xfrm>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10700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P: Left 3 bottom">
    <p:spTree>
      <p:nvGrpSpPr>
        <p:cNvPr id="1" name=""/>
        <p:cNvGrpSpPr/>
        <p:nvPr/>
      </p:nvGrpSpPr>
      <p:grpSpPr>
        <a:xfrm>
          <a:off x="0" y="0"/>
          <a:ext cx="0" cy="0"/>
          <a:chOff x="0" y="0"/>
          <a:chExt cx="0" cy="0"/>
        </a:xfrm>
      </p:grpSpPr>
      <p:sp>
        <p:nvSpPr>
          <p:cNvPr id="12" name="Rectangle 11"/>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Futura Md BT" panose="020B0802020204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6" name="Picture Placeholder 15"/>
          <p:cNvSpPr>
            <a:spLocks noGrp="1"/>
          </p:cNvSpPr>
          <p:nvPr>
            <p:ph type="pic" sz="quarter" idx="12"/>
          </p:nvPr>
        </p:nvSpPr>
        <p:spPr>
          <a:xfrm>
            <a:off x="1955" y="3474000"/>
            <a:ext cx="252000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rm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9" name="Picture Placeholder 15"/>
          <p:cNvSpPr>
            <a:spLocks noGrp="1"/>
          </p:cNvSpPr>
          <p:nvPr>
            <p:ph type="pic" sz="quarter" idx="14"/>
          </p:nvPr>
        </p:nvSpPr>
        <p:spPr>
          <a:xfrm>
            <a:off x="980" y="0"/>
            <a:ext cx="5114660" cy="3384000"/>
          </a:xfrm>
        </p:spPr>
        <p:txBody>
          <a:bodyPr/>
          <a:lstStyle/>
          <a:p>
            <a:endParaRPr lang="en-US" dirty="0"/>
          </a:p>
        </p:txBody>
      </p:sp>
      <p:sp>
        <p:nvSpPr>
          <p:cNvPr id="10" name="Picture Placeholder 15"/>
          <p:cNvSpPr>
            <a:spLocks noGrp="1"/>
          </p:cNvSpPr>
          <p:nvPr>
            <p:ph type="pic" sz="quarter" idx="15"/>
          </p:nvPr>
        </p:nvSpPr>
        <p:spPr>
          <a:xfrm>
            <a:off x="2595640" y="3474000"/>
            <a:ext cx="2520000" cy="3384000"/>
          </a:xfrm>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74834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P: Left 4">
    <p:spTree>
      <p:nvGrpSpPr>
        <p:cNvPr id="1" name=""/>
        <p:cNvGrpSpPr/>
        <p:nvPr/>
      </p:nvGrpSpPr>
      <p:grpSpPr>
        <a:xfrm>
          <a:off x="0" y="0"/>
          <a:ext cx="0" cy="0"/>
          <a:chOff x="0" y="0"/>
          <a:chExt cx="0" cy="0"/>
        </a:xfrm>
      </p:grpSpPr>
      <p:sp>
        <p:nvSpPr>
          <p:cNvPr id="23" name="Rectangle 2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13" name="Picture Placeholder 15"/>
          <p:cNvSpPr>
            <a:spLocks noGrp="1"/>
          </p:cNvSpPr>
          <p:nvPr>
            <p:ph type="pic" sz="quarter" idx="12"/>
          </p:nvPr>
        </p:nvSpPr>
        <p:spPr>
          <a:xfrm>
            <a:off x="1" y="3474000"/>
            <a:ext cx="2520000" cy="3384000"/>
          </a:xfrm>
        </p:spPr>
        <p:txBody>
          <a:bodyPr/>
          <a:lstStyle/>
          <a:p>
            <a:endParaRPr lang="en-US" dirty="0"/>
          </a:p>
        </p:txBody>
      </p:sp>
      <p:sp>
        <p:nvSpPr>
          <p:cNvPr id="14" name="Picture Placeholder 15"/>
          <p:cNvSpPr>
            <a:spLocks noGrp="1"/>
          </p:cNvSpPr>
          <p:nvPr>
            <p:ph type="pic" sz="quarter" idx="15"/>
          </p:nvPr>
        </p:nvSpPr>
        <p:spPr>
          <a:xfrm>
            <a:off x="2594659" y="3474000"/>
            <a:ext cx="2520000" cy="3384000"/>
          </a:xfrm>
        </p:spPr>
        <p:txBody>
          <a:bodyPr/>
          <a:lstStyle/>
          <a:p>
            <a:endParaRPr lang="en-US" dirty="0"/>
          </a:p>
        </p:txBody>
      </p:sp>
      <p:sp>
        <p:nvSpPr>
          <p:cNvPr id="15" name="Picture Placeholder 15"/>
          <p:cNvSpPr>
            <a:spLocks noGrp="1"/>
          </p:cNvSpPr>
          <p:nvPr>
            <p:ph type="pic" sz="quarter" idx="16"/>
          </p:nvPr>
        </p:nvSpPr>
        <p:spPr>
          <a:xfrm>
            <a:off x="1" y="0"/>
            <a:ext cx="2520000" cy="3384000"/>
          </a:xfrm>
        </p:spPr>
        <p:txBody>
          <a:bodyPr/>
          <a:lstStyle/>
          <a:p>
            <a:endParaRPr lang="en-US" dirty="0"/>
          </a:p>
        </p:txBody>
      </p:sp>
      <p:sp>
        <p:nvSpPr>
          <p:cNvPr id="20" name="Picture Placeholder 15"/>
          <p:cNvSpPr>
            <a:spLocks noGrp="1"/>
          </p:cNvSpPr>
          <p:nvPr>
            <p:ph type="pic" sz="quarter" idx="17"/>
          </p:nvPr>
        </p:nvSpPr>
        <p:spPr>
          <a:xfrm>
            <a:off x="2594659" y="0"/>
            <a:ext cx="2520000" cy="3384000"/>
          </a:xfrm>
        </p:spPr>
        <p:txBody>
          <a:body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38071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 Bullet, Object">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7746" y="1556792"/>
            <a:ext cx="4262400" cy="4320480"/>
          </a:xfrm>
        </p:spPr>
        <p:txBody>
          <a:bodyPr lIns="0" tIns="0" rIns="0" bIns="0"/>
          <a:lstStyle>
            <a:lvl1pPr>
              <a:spcBef>
                <a:spcPts val="600"/>
              </a:spcBef>
              <a:spcAft>
                <a:spcPts val="0"/>
              </a:spcAft>
              <a:defRPr sz="1200" baseline="0">
                <a:solidFill>
                  <a:srgbClr val="000000"/>
                </a:solidFill>
              </a:defRPr>
            </a:lvl1pPr>
            <a:lvl2pPr>
              <a:spcBef>
                <a:spcPts val="300"/>
              </a:spcBef>
              <a:spcAft>
                <a:spcPts val="0"/>
              </a:spcAft>
              <a:defRPr sz="1200" baseline="0">
                <a:solidFill>
                  <a:srgbClr val="000000"/>
                </a:solidFill>
              </a:defRPr>
            </a:lvl2pPr>
            <a:lvl3pPr marL="1340624" indent="-268125">
              <a:spcBef>
                <a:spcPts val="300"/>
              </a:spcBef>
              <a:spcAft>
                <a:spcPts val="0"/>
              </a:spcAft>
              <a:buFont typeface="Arial" panose="020B0604020202020204" pitchFamily="34" charset="0"/>
              <a:buChar char="–"/>
              <a:defRPr sz="1200" baseline="0">
                <a:solidFill>
                  <a:srgbClr val="000000"/>
                </a:solidFill>
              </a:defRPr>
            </a:lvl3pPr>
            <a:lvl4pPr>
              <a:spcBef>
                <a:spcPts val="300"/>
              </a:spcBef>
              <a:spcAft>
                <a:spcPts val="0"/>
              </a:spcAft>
              <a:defRPr sz="1200" baseline="0">
                <a:solidFill>
                  <a:srgbClr val="000000"/>
                </a:solidFill>
              </a:defRPr>
            </a:lvl4pPr>
            <a:lvl5pPr marL="2413124" indent="-268125">
              <a:spcBef>
                <a:spcPts val="300"/>
              </a:spcBef>
              <a:spcAft>
                <a:spcPts val="0"/>
              </a:spcAft>
              <a:buFont typeface="Arial" panose="020B0604020202020204" pitchFamily="34" charset="0"/>
              <a:buChar char="–"/>
              <a:defRPr sz="1200" baseline="0">
                <a:solidFill>
                  <a:srgbClr val="000000"/>
                </a:solidFill>
              </a:defRPr>
            </a:lvl5p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6"/>
          </p:nvPr>
        </p:nvSpPr>
        <p:spPr>
          <a:xfrm>
            <a:off x="4996615" y="1556792"/>
            <a:ext cx="4469553" cy="4320480"/>
          </a:xfrm>
        </p:spPr>
        <p:txBody>
          <a:bodyPr lIns="0" tIns="0" rIns="0" bIns="0"/>
          <a:lstStyle>
            <a:lvl1pPr marL="0" indent="0">
              <a:buNone/>
              <a:defRPr/>
            </a:lvl1pPr>
          </a:lstStyle>
          <a:p>
            <a:pPr lvl="0"/>
            <a:endParaRPr lang="en-GB" dirty="0"/>
          </a:p>
        </p:txBody>
      </p:sp>
      <p:sp>
        <p:nvSpPr>
          <p:cNvPr id="13"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8"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9"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Tree>
    <p:extLst>
      <p:ext uri="{BB962C8B-B14F-4D97-AF65-F5344CB8AC3E}">
        <p14:creationId xmlns:p14="http://schemas.microsoft.com/office/powerpoint/2010/main" val="96989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 Bullet">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6116" y="1268760"/>
            <a:ext cx="9079200" cy="4608512"/>
          </a:xfrm>
        </p:spPr>
        <p:txBody>
          <a:bodyPr lIns="0" tIns="0" rIns="0" bIns="0"/>
          <a:lstStyle>
            <a:lvl1pPr>
              <a:spcBef>
                <a:spcPts val="600"/>
              </a:spcBef>
              <a:spcAft>
                <a:spcPts val="0"/>
              </a:spcAft>
              <a:defRPr sz="1200" baseline="0">
                <a:solidFill>
                  <a:srgbClr val="000000"/>
                </a:solidFill>
              </a:defRPr>
            </a:lvl1pPr>
            <a:lvl2pPr>
              <a:spcBef>
                <a:spcPts val="300"/>
              </a:spcBef>
              <a:spcAft>
                <a:spcPts val="0"/>
              </a:spcAft>
              <a:defRPr sz="1200" baseline="0">
                <a:solidFill>
                  <a:srgbClr val="000000"/>
                </a:solidFill>
              </a:defRPr>
            </a:lvl2pPr>
            <a:lvl3pPr marL="1340624" indent="-268125">
              <a:spcBef>
                <a:spcPts val="300"/>
              </a:spcBef>
              <a:spcAft>
                <a:spcPts val="0"/>
              </a:spcAft>
              <a:buFont typeface="Arial" panose="020B0604020202020204" pitchFamily="34" charset="0"/>
              <a:buChar char="–"/>
              <a:defRPr sz="1200" baseline="0">
                <a:solidFill>
                  <a:srgbClr val="000000"/>
                </a:solidFill>
              </a:defRPr>
            </a:lvl3pPr>
            <a:lvl4pPr>
              <a:spcBef>
                <a:spcPts val="300"/>
              </a:spcBef>
              <a:spcAft>
                <a:spcPts val="0"/>
              </a:spcAft>
              <a:defRPr sz="1200" baseline="0">
                <a:solidFill>
                  <a:srgbClr val="000000"/>
                </a:solidFill>
              </a:defRPr>
            </a:lvl4pPr>
            <a:lvl5pPr marL="2413124" indent="-268125">
              <a:spcBef>
                <a:spcPts val="300"/>
              </a:spcBef>
              <a:spcAft>
                <a:spcPts val="0"/>
              </a:spcAft>
              <a:buFont typeface="Arial" panose="020B0604020202020204" pitchFamily="34" charset="0"/>
              <a:buChar char="–"/>
              <a:defRPr sz="1200" baseline="0">
                <a:solidFill>
                  <a:srgbClr val="000000"/>
                </a:solidFill>
              </a:defRPr>
            </a:lvl5p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7"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Tree>
    <p:extLst>
      <p:ext uri="{BB962C8B-B14F-4D97-AF65-F5344CB8AC3E}">
        <p14:creationId xmlns:p14="http://schemas.microsoft.com/office/powerpoint/2010/main" val="63842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P: Left 2">
    <p:spTree>
      <p:nvGrpSpPr>
        <p:cNvPr id="1" name=""/>
        <p:cNvGrpSpPr/>
        <p:nvPr/>
      </p:nvGrpSpPr>
      <p:grpSpPr>
        <a:xfrm>
          <a:off x="0" y="0"/>
          <a:ext cx="0" cy="0"/>
          <a:chOff x="0" y="0"/>
          <a:chExt cx="0" cy="0"/>
        </a:xfrm>
      </p:grpSpPr>
      <p:sp>
        <p:nvSpPr>
          <p:cNvPr id="13" name="Rectangle 1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6" name="Picture Placeholder 15"/>
          <p:cNvSpPr>
            <a:spLocks noGrp="1"/>
          </p:cNvSpPr>
          <p:nvPr>
            <p:ph type="pic" sz="quarter" idx="12"/>
          </p:nvPr>
        </p:nvSpPr>
        <p:spPr>
          <a:xfrm>
            <a:off x="4" y="0"/>
            <a:ext cx="511466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1167526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page">
    <p:bg>
      <p:bgPr>
        <a:blipFill dpi="0" rotWithShape="1">
          <a:blip r:embed="rId2">
            <a:alphaModFix amt="46000"/>
            <a:lum/>
          </a:blip>
          <a:srcRect/>
          <a:stretch>
            <a:fillRect l="-1000" r="-1000"/>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1" hasCustomPrompt="1"/>
          </p:nvPr>
        </p:nvSpPr>
        <p:spPr>
          <a:xfrm>
            <a:off x="390906" y="2864225"/>
            <a:ext cx="9077368" cy="396000"/>
          </a:xfrm>
          <a:noFill/>
          <a:ln>
            <a:noFill/>
          </a:ln>
        </p:spPr>
        <p:txBody>
          <a:bodyPr lIns="0" tIns="0" rIns="0" bIns="0">
            <a:noAutofit/>
          </a:bodyPr>
          <a:lstStyle>
            <a:lvl1pPr marL="0" marR="0" indent="0" algn="ctr"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5" name="Text Placeholder 10"/>
          <p:cNvSpPr>
            <a:spLocks noGrp="1"/>
          </p:cNvSpPr>
          <p:nvPr>
            <p:ph type="body" sz="quarter" idx="17" hasCustomPrompt="1"/>
          </p:nvPr>
        </p:nvSpPr>
        <p:spPr>
          <a:xfrm>
            <a:off x="389853" y="3262062"/>
            <a:ext cx="9077368" cy="396000"/>
          </a:xfrm>
          <a:noFill/>
          <a:ln>
            <a:noFill/>
          </a:ln>
        </p:spPr>
        <p:txBody>
          <a:bodyPr lIns="0" tIns="0" rIns="0" bIns="0">
            <a:noAutofit/>
          </a:bodyPr>
          <a:lstStyle>
            <a:lvl1pPr marL="0" indent="0" algn="ctr">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
        <p:nvSpPr>
          <p:cNvPr id="7" name="Slide Number Placeholder 1"/>
          <p:cNvSpPr>
            <a:spLocks noGrp="1"/>
          </p:cNvSpPr>
          <p:nvPr>
            <p:ph type="sldNum" sz="quarter" idx="18"/>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35399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 Bullet">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9853" y="1556792"/>
            <a:ext cx="9079200" cy="4320480"/>
          </a:xfrm>
        </p:spPr>
        <p:txBody>
          <a:bodyPr lIns="0" tIns="0" rIns="0" bIns="0"/>
          <a:lstStyle>
            <a:lvl1pPr>
              <a:spcBef>
                <a:spcPts val="600"/>
              </a:spcBef>
              <a:spcAft>
                <a:spcPts val="0"/>
              </a:spcAft>
              <a:defRPr sz="1200" baseline="0">
                <a:solidFill>
                  <a:srgbClr val="000000"/>
                </a:solidFill>
              </a:defRPr>
            </a:lvl1pPr>
            <a:lvl2pPr>
              <a:spcBef>
                <a:spcPts val="300"/>
              </a:spcBef>
              <a:spcAft>
                <a:spcPts val="0"/>
              </a:spcAft>
              <a:defRPr sz="1200" baseline="0">
                <a:solidFill>
                  <a:srgbClr val="000000"/>
                </a:solidFill>
              </a:defRPr>
            </a:lvl2pPr>
            <a:lvl3pPr marL="1340624" indent="-268125">
              <a:spcBef>
                <a:spcPts val="300"/>
              </a:spcBef>
              <a:spcAft>
                <a:spcPts val="0"/>
              </a:spcAft>
              <a:buFont typeface="Arial" panose="020B0604020202020204" pitchFamily="34" charset="0"/>
              <a:buChar char="–"/>
              <a:defRPr sz="1200" baseline="0">
                <a:solidFill>
                  <a:srgbClr val="000000"/>
                </a:solidFill>
              </a:defRPr>
            </a:lvl3pPr>
            <a:lvl4pPr>
              <a:spcBef>
                <a:spcPts val="300"/>
              </a:spcBef>
              <a:spcAft>
                <a:spcPts val="0"/>
              </a:spcAft>
              <a:defRPr sz="1200" baseline="0">
                <a:solidFill>
                  <a:srgbClr val="000000"/>
                </a:solidFill>
              </a:defRPr>
            </a:lvl4pPr>
            <a:lvl5pPr marL="2413124" indent="-268125">
              <a:spcBef>
                <a:spcPts val="300"/>
              </a:spcBef>
              <a:spcAft>
                <a:spcPts val="0"/>
              </a:spcAft>
              <a:buFont typeface="Arial" panose="020B0604020202020204" pitchFamily="34" charset="0"/>
              <a:buChar char="–"/>
              <a:defRPr sz="1200" baseline="0">
                <a:solidFill>
                  <a:srgbClr val="000000"/>
                </a:solidFill>
              </a:defRPr>
            </a:lvl5p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8"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9"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Tree>
    <p:extLst>
      <p:ext uri="{BB962C8B-B14F-4D97-AF65-F5344CB8AC3E}">
        <p14:creationId xmlns:p14="http://schemas.microsoft.com/office/powerpoint/2010/main" val="749967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5"/>
          </a:xfrm>
          <a:noFill/>
          <a:ln>
            <a:noFill/>
          </a:ln>
        </p:spPr>
        <p:txBody>
          <a:bodyPr lIns="0" tIns="0" rIns="0" bIns="0">
            <a:noAutofit/>
          </a:bodyPr>
          <a:lstStyle>
            <a:lvl1pPr marL="0" indent="0">
              <a:lnSpc>
                <a:spcPts val="1643"/>
              </a:lnSpc>
              <a:spcBef>
                <a:spcPts val="0"/>
              </a:spcBef>
              <a:spcAft>
                <a:spcPts val="0"/>
              </a:spcAft>
              <a:buFontTx/>
              <a:buNone/>
              <a:defRPr sz="12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12" name="Slide Number Placeholder 1"/>
          <p:cNvSpPr>
            <a:spLocks noGrp="1"/>
          </p:cNvSpPr>
          <p:nvPr>
            <p:ph type="sldNum" sz="quarter" idx="18"/>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9"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10" name="Text Placeholder 10"/>
          <p:cNvSpPr>
            <a:spLocks noGrp="1"/>
          </p:cNvSpPr>
          <p:nvPr>
            <p:ph type="body" sz="quarter" idx="19"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Tree>
    <p:extLst>
      <p:ext uri="{BB962C8B-B14F-4D97-AF65-F5344CB8AC3E}">
        <p14:creationId xmlns:p14="http://schemas.microsoft.com/office/powerpoint/2010/main" val="131724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2">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6"/>
          </a:xfrm>
          <a:noFill/>
          <a:ln>
            <a:noFill/>
          </a:ln>
        </p:spPr>
        <p:txBody>
          <a:bodyPr lIns="0" tIns="0" rIns="0" bIns="0">
            <a:noAutofit/>
          </a:bodyPr>
          <a:lstStyle>
            <a:lvl1pPr marL="0" indent="0">
              <a:lnSpc>
                <a:spcPts val="1643"/>
              </a:lnSpc>
              <a:spcBef>
                <a:spcPts val="0"/>
              </a:spcBef>
              <a:spcAft>
                <a:spcPts val="0"/>
              </a:spcAft>
              <a:buFontTx/>
              <a:buNone/>
              <a:defRPr sz="12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7"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9"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Tree>
    <p:extLst>
      <p:ext uri="{BB962C8B-B14F-4D97-AF65-F5344CB8AC3E}">
        <p14:creationId xmlns:p14="http://schemas.microsoft.com/office/powerpoint/2010/main" val="45553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2" name="Rectangle 1"/>
          <p:cNvSpPr/>
          <p:nvPr userDrawn="1"/>
        </p:nvSpPr>
        <p:spPr>
          <a:xfrm>
            <a:off x="401597" y="567501"/>
            <a:ext cx="4008509" cy="450335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Autofit/>
          </a:bodyPr>
          <a:lstStyle/>
          <a:p>
            <a:pPr algn="just">
              <a:lnSpc>
                <a:spcPts val="2816"/>
              </a:lnSpc>
            </a:pPr>
            <a:r>
              <a:rPr lang="en-US" sz="2100" b="0" baseline="0" dirty="0">
                <a:solidFill>
                  <a:schemeClr val="accent1"/>
                </a:solidFill>
                <a:latin typeface="Arial" panose="020B0604020202020204" pitchFamily="34" charset="0"/>
                <a:cs typeface="Arial" panose="020B0604020202020204" pitchFamily="34" charset="0"/>
              </a:rPr>
              <a:t>If you are interested in finding out more about how PD Ports can support your business, then please get in touch.</a:t>
            </a:r>
          </a:p>
          <a:p>
            <a:pPr algn="just">
              <a:lnSpc>
                <a:spcPts val="2816"/>
              </a:lnSpc>
            </a:pPr>
            <a:endParaRPr lang="en-US" sz="2100" b="1" baseline="0" dirty="0">
              <a:latin typeface="Arial" panose="020B0604020202020204" pitchFamily="34" charset="0"/>
              <a:cs typeface="Arial" panose="020B0604020202020204" pitchFamily="34" charset="0"/>
            </a:endParaRPr>
          </a:p>
          <a:p>
            <a:pPr algn="just">
              <a:lnSpc>
                <a:spcPts val="2816"/>
              </a:lnSpc>
            </a:pPr>
            <a:endParaRPr lang="en-US" sz="2100" b="1" baseline="0" dirty="0">
              <a:latin typeface="Arial" panose="020B0604020202020204" pitchFamily="34" charset="0"/>
              <a:cs typeface="Arial" panose="020B0604020202020204" pitchFamily="34" charset="0"/>
            </a:endParaRPr>
          </a:p>
          <a:p>
            <a:pPr algn="just">
              <a:lnSpc>
                <a:spcPts val="2816"/>
              </a:lnSpc>
            </a:pPr>
            <a:endParaRPr lang="en-US" sz="2100" b="1" baseline="0" dirty="0">
              <a:latin typeface="Arial" panose="020B0604020202020204" pitchFamily="34" charset="0"/>
              <a:cs typeface="Arial" panose="020B0604020202020204" pitchFamily="34" charset="0"/>
            </a:endParaRPr>
          </a:p>
          <a:p>
            <a:pPr algn="just">
              <a:lnSpc>
                <a:spcPts val="2112"/>
              </a:lnSpc>
            </a:pPr>
            <a:endParaRPr lang="en-US" sz="2100" b="1" baseline="0" dirty="0">
              <a:latin typeface="Arial" panose="020B0604020202020204" pitchFamily="34" charset="0"/>
              <a:cs typeface="Arial" panose="020B0604020202020204" pitchFamily="34" charset="0"/>
            </a:endParaRPr>
          </a:p>
          <a:p>
            <a:pPr algn="just">
              <a:lnSpc>
                <a:spcPts val="2816"/>
              </a:lnSpc>
            </a:pPr>
            <a:r>
              <a:rPr lang="en-US" sz="2100" b="1" baseline="0" dirty="0">
                <a:solidFill>
                  <a:schemeClr val="tx2"/>
                </a:solidFill>
                <a:latin typeface="Arial" panose="020B0604020202020204" pitchFamily="34" charset="0"/>
                <a:cs typeface="Arial" panose="020B0604020202020204" pitchFamily="34" charset="0"/>
              </a:rPr>
              <a:t>Head Office</a:t>
            </a:r>
          </a:p>
          <a:p>
            <a:pPr algn="just">
              <a:lnSpc>
                <a:spcPts val="2816"/>
              </a:lnSpc>
            </a:pPr>
            <a:r>
              <a:rPr lang="en-US" sz="2100" b="1" baseline="0" dirty="0">
                <a:solidFill>
                  <a:srgbClr val="00A9D5"/>
                </a:solidFill>
                <a:latin typeface="Arial" panose="020B0604020202020204" pitchFamily="34" charset="0"/>
                <a:cs typeface="Arial" panose="020B0604020202020204" pitchFamily="34" charset="0"/>
              </a:rPr>
              <a:t>T: </a:t>
            </a:r>
            <a:r>
              <a:rPr lang="en-US" sz="2100" b="1" baseline="0" dirty="0">
                <a:solidFill>
                  <a:schemeClr val="accent1"/>
                </a:solidFill>
                <a:latin typeface="Arial" panose="020B0604020202020204" pitchFamily="34" charset="0"/>
                <a:cs typeface="Arial" panose="020B0604020202020204" pitchFamily="34" charset="0"/>
              </a:rPr>
              <a:t>+44 (0) 1642 877 000</a:t>
            </a:r>
          </a:p>
          <a:p>
            <a:pPr algn="just">
              <a:lnSpc>
                <a:spcPts val="2816"/>
              </a:lnSpc>
            </a:pPr>
            <a:r>
              <a:rPr lang="en-US" sz="2100" b="1" baseline="0" dirty="0">
                <a:solidFill>
                  <a:srgbClr val="00A9D5"/>
                </a:solidFill>
                <a:latin typeface="Arial" panose="020B0604020202020204" pitchFamily="34" charset="0"/>
                <a:cs typeface="Arial" panose="020B0604020202020204" pitchFamily="34" charset="0"/>
              </a:rPr>
              <a:t>E: </a:t>
            </a:r>
            <a:r>
              <a:rPr lang="en-US" sz="2100" b="1" baseline="0" dirty="0">
                <a:solidFill>
                  <a:schemeClr val="accent1"/>
                </a:solidFill>
                <a:latin typeface="Arial" panose="020B0604020202020204" pitchFamily="34" charset="0"/>
                <a:cs typeface="Arial" panose="020B0604020202020204" pitchFamily="34" charset="0"/>
              </a:rPr>
              <a:t>enquiries@pdports.co.uk</a:t>
            </a:r>
          </a:p>
          <a:p>
            <a:pPr algn="just">
              <a:lnSpc>
                <a:spcPts val="2816"/>
              </a:lnSpc>
            </a:pPr>
            <a:r>
              <a:rPr lang="en-US" sz="2100" b="1" baseline="0" dirty="0">
                <a:solidFill>
                  <a:srgbClr val="00A9D5"/>
                </a:solidFill>
                <a:latin typeface="Arial" panose="020B0604020202020204" pitchFamily="34" charset="0"/>
                <a:cs typeface="Arial" panose="020B0604020202020204" pitchFamily="34" charset="0"/>
              </a:rPr>
              <a:t>W: </a:t>
            </a:r>
            <a:r>
              <a:rPr lang="en-US" sz="2100" b="1" baseline="0" dirty="0">
                <a:solidFill>
                  <a:schemeClr val="accent1"/>
                </a:solidFill>
                <a:latin typeface="Arial" panose="020B0604020202020204" pitchFamily="34" charset="0"/>
                <a:cs typeface="Arial" panose="020B0604020202020204" pitchFamily="34" charset="0"/>
              </a:rPr>
              <a:t>www.pdports.co.uk</a:t>
            </a:r>
          </a:p>
        </p:txBody>
      </p:sp>
      <p:sp>
        <p:nvSpPr>
          <p:cNvPr id="9" name="Rectangle 8"/>
          <p:cNvSpPr/>
          <p:nvPr userDrawn="1"/>
        </p:nvSpPr>
        <p:spPr>
          <a:xfrm>
            <a:off x="401597" y="5501050"/>
            <a:ext cx="4008509" cy="85124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rmAutofit/>
          </a:bodyPr>
          <a:lstStyle/>
          <a:p>
            <a:pPr algn="r">
              <a:lnSpc>
                <a:spcPts val="2112"/>
              </a:lnSpc>
            </a:pPr>
            <a:r>
              <a:rPr lang="en-US" sz="1400" baseline="0" dirty="0">
                <a:solidFill>
                  <a:srgbClr val="11034C"/>
                </a:solidFill>
                <a:latin typeface="Arial" panose="020B0604020202020204" pitchFamily="34" charset="0"/>
                <a:cs typeface="Arial" panose="020B0604020202020204" pitchFamily="34" charset="0"/>
              </a:rPr>
              <a:t>FOLLOW US ON TWITTER @PDPORTS</a:t>
            </a:r>
            <a:endParaRPr lang="en-US" sz="1400" dirty="0">
              <a:solidFill>
                <a:srgbClr val="11034C"/>
              </a:solidFill>
              <a:latin typeface="Arial" panose="020B0604020202020204" pitchFamily="34" charset="0"/>
              <a:cs typeface="Arial" panose="020B0604020202020204" pitchFamily="34" charset="0"/>
            </a:endParaRPr>
          </a:p>
        </p:txBody>
      </p:sp>
      <p:pic>
        <p:nvPicPr>
          <p:cNvPr id="7" name="Picture 6" descr="Twitter_Icon_blu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268" y="5705475"/>
            <a:ext cx="308159" cy="308039"/>
          </a:xfrm>
          <a:prstGeom prst="rect">
            <a:avLst/>
          </a:prstGeom>
        </p:spPr>
      </p:pic>
      <p:sp>
        <p:nvSpPr>
          <p:cNvPr id="10"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1" name="Text Placeholder 10"/>
          <p:cNvSpPr>
            <a:spLocks noGrp="1"/>
          </p:cNvSpPr>
          <p:nvPr>
            <p:ph type="body" sz="quarter" idx="15" hasCustomPrompt="1"/>
          </p:nvPr>
        </p:nvSpPr>
        <p:spPr>
          <a:xfrm>
            <a:off x="4695265" y="1037283"/>
            <a:ext cx="5021942" cy="2274012"/>
          </a:xfrm>
          <a:noFill/>
          <a:ln>
            <a:noFill/>
          </a:ln>
        </p:spPr>
        <p:txBody>
          <a:bodyPr lIns="0" tIns="0" rIns="0" bIns="0">
            <a:noAutofit/>
          </a:bodyPr>
          <a:lstStyle>
            <a:lvl1pPr marL="0" indent="0">
              <a:lnSpc>
                <a:spcPts val="5867"/>
              </a:lnSpc>
              <a:spcBef>
                <a:spcPts val="0"/>
              </a:spcBef>
              <a:spcAft>
                <a:spcPts val="0"/>
              </a:spcAft>
              <a:buFontTx/>
              <a:buNone/>
              <a:defRPr sz="6000" b="1" i="0" cap="all">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Any questions?</a:t>
            </a:r>
          </a:p>
        </p:txBody>
      </p:sp>
    </p:spTree>
    <p:extLst>
      <p:ext uri="{BB962C8B-B14F-4D97-AF65-F5344CB8AC3E}">
        <p14:creationId xmlns:p14="http://schemas.microsoft.com/office/powerpoint/2010/main" val="296569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P: Left 3 top">
    <p:spTree>
      <p:nvGrpSpPr>
        <p:cNvPr id="1" name=""/>
        <p:cNvGrpSpPr/>
        <p:nvPr/>
      </p:nvGrpSpPr>
      <p:grpSpPr>
        <a:xfrm>
          <a:off x="0" y="0"/>
          <a:ext cx="0" cy="0"/>
          <a:chOff x="0" y="0"/>
          <a:chExt cx="0" cy="0"/>
        </a:xfrm>
      </p:grpSpPr>
      <p:sp>
        <p:nvSpPr>
          <p:cNvPr id="12" name="Rectangle 11"/>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6" name="Picture Placeholder 15"/>
          <p:cNvSpPr>
            <a:spLocks noGrp="1"/>
          </p:cNvSpPr>
          <p:nvPr>
            <p:ph type="pic" sz="quarter" idx="12"/>
          </p:nvPr>
        </p:nvSpPr>
        <p:spPr>
          <a:xfrm>
            <a:off x="1" y="0"/>
            <a:ext cx="252000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sp>
        <p:nvSpPr>
          <p:cNvPr id="10" name="Picture Placeholder 15"/>
          <p:cNvSpPr>
            <a:spLocks noGrp="1"/>
          </p:cNvSpPr>
          <p:nvPr>
            <p:ph type="pic" sz="quarter" idx="15"/>
          </p:nvPr>
        </p:nvSpPr>
        <p:spPr>
          <a:xfrm>
            <a:off x="2594664" y="0"/>
            <a:ext cx="2520000" cy="3384000"/>
          </a:xfrm>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50435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P: Left 3 bottom">
    <p:spTree>
      <p:nvGrpSpPr>
        <p:cNvPr id="1" name=""/>
        <p:cNvGrpSpPr/>
        <p:nvPr/>
      </p:nvGrpSpPr>
      <p:grpSpPr>
        <a:xfrm>
          <a:off x="0" y="0"/>
          <a:ext cx="0" cy="0"/>
          <a:chOff x="0" y="0"/>
          <a:chExt cx="0" cy="0"/>
        </a:xfrm>
      </p:grpSpPr>
      <p:sp>
        <p:nvSpPr>
          <p:cNvPr id="12" name="Rectangle 11"/>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6" name="Picture Placeholder 15"/>
          <p:cNvSpPr>
            <a:spLocks noGrp="1"/>
          </p:cNvSpPr>
          <p:nvPr>
            <p:ph type="pic" sz="quarter" idx="12"/>
          </p:nvPr>
        </p:nvSpPr>
        <p:spPr>
          <a:xfrm>
            <a:off x="1955" y="3474000"/>
            <a:ext cx="252000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rm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9" name="Picture Placeholder 15"/>
          <p:cNvSpPr>
            <a:spLocks noGrp="1"/>
          </p:cNvSpPr>
          <p:nvPr>
            <p:ph type="pic" sz="quarter" idx="14"/>
          </p:nvPr>
        </p:nvSpPr>
        <p:spPr>
          <a:xfrm>
            <a:off x="980" y="0"/>
            <a:ext cx="5114660" cy="3384000"/>
          </a:xfrm>
        </p:spPr>
        <p:txBody>
          <a:bodyPr/>
          <a:lstStyle/>
          <a:p>
            <a:endParaRPr lang="en-US" dirty="0"/>
          </a:p>
        </p:txBody>
      </p:sp>
      <p:sp>
        <p:nvSpPr>
          <p:cNvPr id="10" name="Picture Placeholder 15"/>
          <p:cNvSpPr>
            <a:spLocks noGrp="1"/>
          </p:cNvSpPr>
          <p:nvPr>
            <p:ph type="pic" sz="quarter" idx="15"/>
          </p:nvPr>
        </p:nvSpPr>
        <p:spPr>
          <a:xfrm>
            <a:off x="2595640" y="3474000"/>
            <a:ext cx="2520000" cy="3384000"/>
          </a:xfrm>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173849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P: Left 4">
    <p:spTree>
      <p:nvGrpSpPr>
        <p:cNvPr id="1" name=""/>
        <p:cNvGrpSpPr/>
        <p:nvPr/>
      </p:nvGrpSpPr>
      <p:grpSpPr>
        <a:xfrm>
          <a:off x="0" y="0"/>
          <a:ext cx="0" cy="0"/>
          <a:chOff x="0" y="0"/>
          <a:chExt cx="0" cy="0"/>
        </a:xfrm>
      </p:grpSpPr>
      <p:sp>
        <p:nvSpPr>
          <p:cNvPr id="23" name="Rectangle 2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13" name="Picture Placeholder 15"/>
          <p:cNvSpPr>
            <a:spLocks noGrp="1"/>
          </p:cNvSpPr>
          <p:nvPr>
            <p:ph type="pic" sz="quarter" idx="12"/>
          </p:nvPr>
        </p:nvSpPr>
        <p:spPr>
          <a:xfrm>
            <a:off x="1" y="3474000"/>
            <a:ext cx="2520000" cy="3384000"/>
          </a:xfrm>
        </p:spPr>
        <p:txBody>
          <a:bodyPr/>
          <a:lstStyle/>
          <a:p>
            <a:endParaRPr lang="en-US" dirty="0"/>
          </a:p>
        </p:txBody>
      </p:sp>
      <p:sp>
        <p:nvSpPr>
          <p:cNvPr id="14" name="Picture Placeholder 15"/>
          <p:cNvSpPr>
            <a:spLocks noGrp="1"/>
          </p:cNvSpPr>
          <p:nvPr>
            <p:ph type="pic" sz="quarter" idx="15"/>
          </p:nvPr>
        </p:nvSpPr>
        <p:spPr>
          <a:xfrm>
            <a:off x="2594659" y="3474000"/>
            <a:ext cx="2520000" cy="3384000"/>
          </a:xfrm>
        </p:spPr>
        <p:txBody>
          <a:bodyPr/>
          <a:lstStyle/>
          <a:p>
            <a:endParaRPr lang="en-US" dirty="0"/>
          </a:p>
        </p:txBody>
      </p:sp>
      <p:sp>
        <p:nvSpPr>
          <p:cNvPr id="15" name="Picture Placeholder 15"/>
          <p:cNvSpPr>
            <a:spLocks noGrp="1"/>
          </p:cNvSpPr>
          <p:nvPr>
            <p:ph type="pic" sz="quarter" idx="16"/>
          </p:nvPr>
        </p:nvSpPr>
        <p:spPr>
          <a:xfrm>
            <a:off x="1" y="0"/>
            <a:ext cx="2520000" cy="3384000"/>
          </a:xfrm>
        </p:spPr>
        <p:txBody>
          <a:bodyPr/>
          <a:lstStyle/>
          <a:p>
            <a:endParaRPr lang="en-US" dirty="0"/>
          </a:p>
        </p:txBody>
      </p:sp>
      <p:sp>
        <p:nvSpPr>
          <p:cNvPr id="20" name="Picture Placeholder 15"/>
          <p:cNvSpPr>
            <a:spLocks noGrp="1"/>
          </p:cNvSpPr>
          <p:nvPr>
            <p:ph type="pic" sz="quarter" idx="17"/>
          </p:nvPr>
        </p:nvSpPr>
        <p:spPr>
          <a:xfrm>
            <a:off x="2594659" y="0"/>
            <a:ext cx="2520000" cy="3384000"/>
          </a:xfrm>
        </p:spPr>
        <p:txBody>
          <a:body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375524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 Bullet, Object">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5" name="Text Placeholder 4"/>
          <p:cNvSpPr>
            <a:spLocks noGrp="1"/>
          </p:cNvSpPr>
          <p:nvPr>
            <p:ph type="body" sz="quarter" idx="14" hasCustomPrompt="1"/>
          </p:nvPr>
        </p:nvSpPr>
        <p:spPr>
          <a:xfrm>
            <a:off x="387746" y="1556792"/>
            <a:ext cx="4262400" cy="4320480"/>
          </a:xfrm>
        </p:spPr>
        <p:txBody>
          <a:bodyPr lIns="0" tIns="0" rIns="0" bIns="0"/>
          <a:lstStyle>
            <a:lvl1pPr>
              <a:spcBef>
                <a:spcPts val="600"/>
              </a:spcBef>
              <a:spcAft>
                <a:spcPts val="0"/>
              </a:spcAft>
              <a:defRPr sz="1200" baseline="0">
                <a:solidFill>
                  <a:srgbClr val="000000"/>
                </a:solidFill>
              </a:defRPr>
            </a:lvl1pPr>
            <a:lvl2pPr>
              <a:spcBef>
                <a:spcPts val="300"/>
              </a:spcBef>
              <a:spcAft>
                <a:spcPts val="0"/>
              </a:spcAft>
              <a:defRPr sz="1200" baseline="0">
                <a:solidFill>
                  <a:srgbClr val="000000"/>
                </a:solidFill>
              </a:defRPr>
            </a:lvl2pPr>
            <a:lvl3pPr marL="1340624" indent="-268125">
              <a:spcBef>
                <a:spcPts val="300"/>
              </a:spcBef>
              <a:spcAft>
                <a:spcPts val="0"/>
              </a:spcAft>
              <a:buFont typeface="Arial" panose="020B0604020202020204" pitchFamily="34" charset="0"/>
              <a:buChar char="–"/>
              <a:defRPr sz="1200" baseline="0">
                <a:solidFill>
                  <a:srgbClr val="000000"/>
                </a:solidFill>
              </a:defRPr>
            </a:lvl3pPr>
            <a:lvl4pPr>
              <a:spcBef>
                <a:spcPts val="300"/>
              </a:spcBef>
              <a:spcAft>
                <a:spcPts val="0"/>
              </a:spcAft>
              <a:defRPr sz="1200" baseline="0">
                <a:solidFill>
                  <a:srgbClr val="000000"/>
                </a:solidFill>
              </a:defRPr>
            </a:lvl4pPr>
            <a:lvl5pPr marL="2413124" indent="-268125">
              <a:spcBef>
                <a:spcPts val="300"/>
              </a:spcBef>
              <a:spcAft>
                <a:spcPts val="0"/>
              </a:spcAft>
              <a:buFont typeface="Arial" panose="020B0604020202020204" pitchFamily="34" charset="0"/>
              <a:buChar char="–"/>
              <a:defRPr sz="1200" baseline="0">
                <a:solidFill>
                  <a:srgbClr val="000000"/>
                </a:solidFill>
              </a:defRPr>
            </a:lvl5p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
        <p:nvSpPr>
          <p:cNvPr id="3" name="Content Placeholder 2"/>
          <p:cNvSpPr>
            <a:spLocks noGrp="1"/>
          </p:cNvSpPr>
          <p:nvPr>
            <p:ph sz="quarter" idx="16"/>
          </p:nvPr>
        </p:nvSpPr>
        <p:spPr>
          <a:xfrm>
            <a:off x="4996615" y="1556792"/>
            <a:ext cx="4469553" cy="4320480"/>
          </a:xfrm>
        </p:spPr>
        <p:txBody>
          <a:bodyPr lIns="0" tIns="0" rIns="0" bIns="0"/>
          <a:lstStyle>
            <a:lvl1pPr marL="0" indent="0">
              <a:buNone/>
              <a:defRPr/>
            </a:lvl1pPr>
          </a:lstStyle>
          <a:p>
            <a:pPr lvl="0"/>
            <a:endParaRPr lang="en-GB" dirty="0"/>
          </a:p>
        </p:txBody>
      </p:sp>
      <p:sp>
        <p:nvSpPr>
          <p:cNvPr id="8" name="Slide Number Placeholder 1"/>
          <p:cNvSpPr>
            <a:spLocks noGrp="1"/>
          </p:cNvSpPr>
          <p:nvPr>
            <p:ph type="sldNum" sz="quarter" idx="17"/>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113308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 Bulle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6116" y="1268760"/>
            <a:ext cx="9079200" cy="4608512"/>
          </a:xfrm>
        </p:spPr>
        <p:txBody>
          <a:bodyPr lIns="0" tIns="0" rIns="0" bIns="0"/>
          <a:lstStyle>
            <a:lvl1pPr>
              <a:spcBef>
                <a:spcPts val="600"/>
              </a:spcBef>
              <a:spcAft>
                <a:spcPts val="0"/>
              </a:spcAft>
              <a:defRPr sz="1200" baseline="0">
                <a:solidFill>
                  <a:srgbClr val="000000"/>
                </a:solidFill>
              </a:defRPr>
            </a:lvl1pPr>
            <a:lvl2pPr>
              <a:spcBef>
                <a:spcPts val="300"/>
              </a:spcBef>
              <a:spcAft>
                <a:spcPts val="0"/>
              </a:spcAft>
              <a:defRPr sz="1200" baseline="0">
                <a:solidFill>
                  <a:srgbClr val="000000"/>
                </a:solidFill>
              </a:defRPr>
            </a:lvl2pPr>
            <a:lvl3pPr marL="1340624" indent="-268125">
              <a:spcBef>
                <a:spcPts val="300"/>
              </a:spcBef>
              <a:spcAft>
                <a:spcPts val="0"/>
              </a:spcAft>
              <a:buFont typeface="Arial" panose="020B0604020202020204" pitchFamily="34" charset="0"/>
              <a:buChar char="–"/>
              <a:defRPr sz="1200" baseline="0">
                <a:solidFill>
                  <a:srgbClr val="000000"/>
                </a:solidFill>
              </a:defRPr>
            </a:lvl3pPr>
            <a:lvl4pPr>
              <a:spcBef>
                <a:spcPts val="300"/>
              </a:spcBef>
              <a:spcAft>
                <a:spcPts val="0"/>
              </a:spcAft>
              <a:defRPr sz="1200" baseline="0">
                <a:solidFill>
                  <a:srgbClr val="000000"/>
                </a:solidFill>
              </a:defRPr>
            </a:lvl4pPr>
            <a:lvl5pPr marL="2413124" indent="-268125">
              <a:spcBef>
                <a:spcPts val="300"/>
              </a:spcBef>
              <a:spcAft>
                <a:spcPts val="0"/>
              </a:spcAft>
              <a:buFont typeface="Arial" panose="020B0604020202020204" pitchFamily="34" charset="0"/>
              <a:buChar char="–"/>
              <a:defRPr sz="1200" baseline="0">
                <a:solidFill>
                  <a:srgbClr val="000000"/>
                </a:solidFill>
              </a:defRPr>
            </a:lvl5p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7"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Tree>
    <p:extLst>
      <p:ext uri="{BB962C8B-B14F-4D97-AF65-F5344CB8AC3E}">
        <p14:creationId xmlns:p14="http://schemas.microsoft.com/office/powerpoint/2010/main" val="11621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 Bulle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9853" y="1556792"/>
            <a:ext cx="9079200" cy="4320480"/>
          </a:xfrm>
        </p:spPr>
        <p:txBody>
          <a:bodyPr lIns="0" tIns="0" rIns="0" bIns="0"/>
          <a:lstStyle>
            <a:lvl1pPr>
              <a:spcBef>
                <a:spcPts val="600"/>
              </a:spcBef>
              <a:spcAft>
                <a:spcPts val="0"/>
              </a:spcAft>
              <a:defRPr sz="1200" baseline="0">
                <a:solidFill>
                  <a:srgbClr val="000000"/>
                </a:solidFill>
              </a:defRPr>
            </a:lvl1pPr>
            <a:lvl2pPr>
              <a:spcBef>
                <a:spcPts val="300"/>
              </a:spcBef>
              <a:spcAft>
                <a:spcPts val="0"/>
              </a:spcAft>
              <a:defRPr sz="1200" baseline="0">
                <a:solidFill>
                  <a:srgbClr val="000000"/>
                </a:solidFill>
              </a:defRPr>
            </a:lvl2pPr>
            <a:lvl3pPr marL="1340624" indent="-268125">
              <a:spcBef>
                <a:spcPts val="300"/>
              </a:spcBef>
              <a:spcAft>
                <a:spcPts val="0"/>
              </a:spcAft>
              <a:buFont typeface="Arial" panose="020B0604020202020204" pitchFamily="34" charset="0"/>
              <a:buChar char="–"/>
              <a:defRPr sz="1200" baseline="0">
                <a:solidFill>
                  <a:srgbClr val="000000"/>
                </a:solidFill>
              </a:defRPr>
            </a:lvl3pPr>
            <a:lvl4pPr>
              <a:spcBef>
                <a:spcPts val="300"/>
              </a:spcBef>
              <a:spcAft>
                <a:spcPts val="0"/>
              </a:spcAft>
              <a:defRPr sz="1200" baseline="0">
                <a:solidFill>
                  <a:srgbClr val="000000"/>
                </a:solidFill>
              </a:defRPr>
            </a:lvl4pPr>
            <a:lvl5pPr marL="2413124" indent="-268125">
              <a:spcBef>
                <a:spcPts val="300"/>
              </a:spcBef>
              <a:spcAft>
                <a:spcPts val="0"/>
              </a:spcAft>
              <a:buFont typeface="Arial" panose="020B0604020202020204" pitchFamily="34" charset="0"/>
              <a:buChar char="–"/>
              <a:defRPr sz="1200" baseline="0">
                <a:solidFill>
                  <a:srgbClr val="000000"/>
                </a:solidFill>
              </a:defRPr>
            </a:lvl5p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0"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12"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Tree>
    <p:extLst>
      <p:ext uri="{BB962C8B-B14F-4D97-AF65-F5344CB8AC3E}">
        <p14:creationId xmlns:p14="http://schemas.microsoft.com/office/powerpoint/2010/main" val="426774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5"/>
          </a:xfrm>
          <a:noFill/>
          <a:ln>
            <a:noFill/>
          </a:ln>
        </p:spPr>
        <p:txBody>
          <a:bodyPr lIns="0" tIns="0" rIns="0" bIns="0">
            <a:noAutofit/>
          </a:bodyPr>
          <a:lstStyle>
            <a:lvl1pPr marL="0" indent="0">
              <a:lnSpc>
                <a:spcPts val="1643"/>
              </a:lnSpc>
              <a:spcBef>
                <a:spcPts val="0"/>
              </a:spcBef>
              <a:spcAft>
                <a:spcPts val="0"/>
              </a:spcAft>
              <a:buFontTx/>
              <a:buNone/>
              <a:defRPr sz="12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Master text styles</a:t>
            </a:r>
          </a:p>
        </p:txBody>
      </p:sp>
      <p:sp>
        <p:nvSpPr>
          <p:cNvPr id="2"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2"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4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a:t>Click to edit Title</a:t>
            </a:r>
          </a:p>
        </p:txBody>
      </p:sp>
      <p:sp>
        <p:nvSpPr>
          <p:cNvPr id="14" name="Text Placeholder 10"/>
          <p:cNvSpPr>
            <a:spLocks noGrp="1"/>
          </p:cNvSpPr>
          <p:nvPr>
            <p:ph type="body" sz="quarter" idx="17"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a:t>Click to edit subtitle</a:t>
            </a:r>
          </a:p>
        </p:txBody>
      </p:sp>
    </p:spTree>
    <p:extLst>
      <p:ext uri="{BB962C8B-B14F-4D97-AF65-F5344CB8AC3E}">
        <p14:creationId xmlns:p14="http://schemas.microsoft.com/office/powerpoint/2010/main" val="359017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51" tIns="53623" rIns="107251" bIns="53623"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107251" tIns="53623" rIns="107251" bIns="53623" rtlCol="0">
            <a:noAutofit/>
          </a:body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
          <p:cNvSpPr>
            <a:spLocks noGrp="1"/>
          </p:cNvSpPr>
          <p:nvPr>
            <p:ph type="sldNum" sz="quarter" idx="4"/>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spTree>
    <p:extLst>
      <p:ext uri="{BB962C8B-B14F-4D97-AF65-F5344CB8AC3E}">
        <p14:creationId xmlns:p14="http://schemas.microsoft.com/office/powerpoint/2010/main" val="2996339143"/>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4" r:id="rId3"/>
    <p:sldLayoutId id="2147483696" r:id="rId4"/>
    <p:sldLayoutId id="2147483702" r:id="rId5"/>
    <p:sldLayoutId id="2147483712" r:id="rId6"/>
    <p:sldLayoutId id="2147483713" r:id="rId7"/>
    <p:sldLayoutId id="2147483711" r:id="rId8"/>
    <p:sldLayoutId id="2147483652" r:id="rId9"/>
    <p:sldLayoutId id="2147483714" r:id="rId10"/>
    <p:sldLayoutId id="2147483729" r:id="rId11"/>
    <p:sldLayoutId id="2147483693" r:id="rId12"/>
  </p:sldLayoutIdLst>
  <p:hf hdr="0" ftr="0" dt="0"/>
  <p:txStyles>
    <p:titleStyle>
      <a:lvl1pPr algn="l" defTabSz="536250" rtl="0" eaLnBrk="1" latinLnBrk="0" hangingPunct="1">
        <a:spcBef>
          <a:spcPct val="0"/>
        </a:spcBef>
        <a:buNone/>
        <a:defRPr sz="24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402187" indent="-402187" algn="just" defTabSz="53625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1pPr>
      <a:lvl2pPr marL="871406" indent="-335155" algn="just" defTabSz="53625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2pPr>
      <a:lvl3pPr marL="1340624" indent="-268125" algn="just" defTabSz="53625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3pPr>
      <a:lvl4pPr marL="1876874" indent="-268125" algn="just" defTabSz="53625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2413124" indent="-268125" algn="just" defTabSz="536250"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949373" indent="-268125" algn="l" defTabSz="536250" rtl="0" eaLnBrk="1" latinLnBrk="0" hangingPunct="1">
        <a:spcBef>
          <a:spcPct val="20000"/>
        </a:spcBef>
        <a:buFont typeface="Arial"/>
        <a:buChar char="•"/>
        <a:defRPr sz="2300" kern="1200">
          <a:solidFill>
            <a:schemeClr val="tx1"/>
          </a:solidFill>
          <a:latin typeface="+mn-lt"/>
          <a:ea typeface="+mn-ea"/>
          <a:cs typeface="+mn-cs"/>
        </a:defRPr>
      </a:lvl6pPr>
      <a:lvl7pPr marL="3485623" indent="-268125" algn="l" defTabSz="536250" rtl="0" eaLnBrk="1" latinLnBrk="0" hangingPunct="1">
        <a:spcBef>
          <a:spcPct val="20000"/>
        </a:spcBef>
        <a:buFont typeface="Arial"/>
        <a:buChar char="•"/>
        <a:defRPr sz="2300" kern="1200">
          <a:solidFill>
            <a:schemeClr val="tx1"/>
          </a:solidFill>
          <a:latin typeface="+mn-lt"/>
          <a:ea typeface="+mn-ea"/>
          <a:cs typeface="+mn-cs"/>
        </a:defRPr>
      </a:lvl7pPr>
      <a:lvl8pPr marL="4021873" indent="-268125" algn="l" defTabSz="536250" rtl="0" eaLnBrk="1" latinLnBrk="0" hangingPunct="1">
        <a:spcBef>
          <a:spcPct val="20000"/>
        </a:spcBef>
        <a:buFont typeface="Arial"/>
        <a:buChar char="•"/>
        <a:defRPr sz="2300" kern="1200">
          <a:solidFill>
            <a:schemeClr val="tx1"/>
          </a:solidFill>
          <a:latin typeface="+mn-lt"/>
          <a:ea typeface="+mn-ea"/>
          <a:cs typeface="+mn-cs"/>
        </a:defRPr>
      </a:lvl8pPr>
      <a:lvl9pPr marL="4558123" indent="-268125" algn="l" defTabSz="53625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250" rtl="0" eaLnBrk="1" latinLnBrk="0" hangingPunct="1">
        <a:defRPr sz="2100" kern="1200">
          <a:solidFill>
            <a:schemeClr val="tx1"/>
          </a:solidFill>
          <a:latin typeface="+mn-lt"/>
          <a:ea typeface="+mn-ea"/>
          <a:cs typeface="+mn-cs"/>
        </a:defRPr>
      </a:lvl1pPr>
      <a:lvl2pPr marL="536250" algn="l" defTabSz="536250" rtl="0" eaLnBrk="1" latinLnBrk="0" hangingPunct="1">
        <a:defRPr sz="2100" kern="1200">
          <a:solidFill>
            <a:schemeClr val="tx1"/>
          </a:solidFill>
          <a:latin typeface="+mn-lt"/>
          <a:ea typeface="+mn-ea"/>
          <a:cs typeface="+mn-cs"/>
        </a:defRPr>
      </a:lvl2pPr>
      <a:lvl3pPr marL="1072499" algn="l" defTabSz="536250" rtl="0" eaLnBrk="1" latinLnBrk="0" hangingPunct="1">
        <a:defRPr sz="2100" kern="1200">
          <a:solidFill>
            <a:schemeClr val="tx1"/>
          </a:solidFill>
          <a:latin typeface="+mn-lt"/>
          <a:ea typeface="+mn-ea"/>
          <a:cs typeface="+mn-cs"/>
        </a:defRPr>
      </a:lvl3pPr>
      <a:lvl4pPr marL="1608749" algn="l" defTabSz="536250" rtl="0" eaLnBrk="1" latinLnBrk="0" hangingPunct="1">
        <a:defRPr sz="2100" kern="1200">
          <a:solidFill>
            <a:schemeClr val="tx1"/>
          </a:solidFill>
          <a:latin typeface="+mn-lt"/>
          <a:ea typeface="+mn-ea"/>
          <a:cs typeface="+mn-cs"/>
        </a:defRPr>
      </a:lvl4pPr>
      <a:lvl5pPr marL="2144999" algn="l" defTabSz="536250" rtl="0" eaLnBrk="1" latinLnBrk="0" hangingPunct="1">
        <a:defRPr sz="2100" kern="1200">
          <a:solidFill>
            <a:schemeClr val="tx1"/>
          </a:solidFill>
          <a:latin typeface="+mn-lt"/>
          <a:ea typeface="+mn-ea"/>
          <a:cs typeface="+mn-cs"/>
        </a:defRPr>
      </a:lvl5pPr>
      <a:lvl6pPr marL="2681249" algn="l" defTabSz="536250" rtl="0" eaLnBrk="1" latinLnBrk="0" hangingPunct="1">
        <a:defRPr sz="2100" kern="1200">
          <a:solidFill>
            <a:schemeClr val="tx1"/>
          </a:solidFill>
          <a:latin typeface="+mn-lt"/>
          <a:ea typeface="+mn-ea"/>
          <a:cs typeface="+mn-cs"/>
        </a:defRPr>
      </a:lvl6pPr>
      <a:lvl7pPr marL="3217498" algn="l" defTabSz="536250" rtl="0" eaLnBrk="1" latinLnBrk="0" hangingPunct="1">
        <a:defRPr sz="2100" kern="1200">
          <a:solidFill>
            <a:schemeClr val="tx1"/>
          </a:solidFill>
          <a:latin typeface="+mn-lt"/>
          <a:ea typeface="+mn-ea"/>
          <a:cs typeface="+mn-cs"/>
        </a:defRPr>
      </a:lvl7pPr>
      <a:lvl8pPr marL="3753748" algn="l" defTabSz="536250" rtl="0" eaLnBrk="1" latinLnBrk="0" hangingPunct="1">
        <a:defRPr sz="2100" kern="1200">
          <a:solidFill>
            <a:schemeClr val="tx1"/>
          </a:solidFill>
          <a:latin typeface="+mn-lt"/>
          <a:ea typeface="+mn-ea"/>
          <a:cs typeface="+mn-cs"/>
        </a:defRPr>
      </a:lvl8pPr>
      <a:lvl9pPr marL="4289998" algn="l" defTabSz="53625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51" tIns="53623" rIns="107251" bIns="53623"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107251" tIns="53623" rIns="107251" bIns="53623" rtlCol="0">
            <a:noAutofit/>
          </a:bodyPr>
          <a:lstStyle/>
          <a:p>
            <a:pPr lvl="0"/>
            <a:r>
              <a:rPr lang="en-US" dirty="0"/>
              <a:t>Click to edit text body, 5 level bullet point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
          <p:cNvSpPr>
            <a:spLocks noGrp="1"/>
          </p:cNvSpPr>
          <p:nvPr>
            <p:ph type="sldNum" sz="quarter" idx="4"/>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spTree>
    <p:extLst>
      <p:ext uri="{BB962C8B-B14F-4D97-AF65-F5344CB8AC3E}">
        <p14:creationId xmlns:p14="http://schemas.microsoft.com/office/powerpoint/2010/main" val="1149178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3" r:id="rId6"/>
    <p:sldLayoutId id="2147483724" r:id="rId7"/>
    <p:sldLayoutId id="2147483730" r:id="rId8"/>
    <p:sldLayoutId id="2147483725" r:id="rId9"/>
    <p:sldLayoutId id="2147483726" r:id="rId10"/>
    <p:sldLayoutId id="2147483727" r:id="rId11"/>
    <p:sldLayoutId id="2147483728" r:id="rId12"/>
  </p:sldLayoutIdLst>
  <p:hf hdr="0" ftr="0" dt="0"/>
  <p:txStyles>
    <p:titleStyle>
      <a:lvl1pPr algn="l" defTabSz="536250" rtl="0" eaLnBrk="1" latinLnBrk="0" hangingPunct="1">
        <a:spcBef>
          <a:spcPct val="0"/>
        </a:spcBef>
        <a:buNone/>
        <a:defRPr sz="24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402187" indent="-402187" algn="just" defTabSz="536250" rtl="0" eaLnBrk="1" latinLnBrk="0" hangingPunct="1">
        <a:spcBef>
          <a:spcPct val="20000"/>
        </a:spcBef>
        <a:buFont typeface="Arial"/>
        <a:buChar char="•"/>
        <a:defRPr sz="1200" kern="1200">
          <a:solidFill>
            <a:srgbClr val="000000"/>
          </a:solidFill>
          <a:latin typeface="Arial" panose="020B0604020202020204" pitchFamily="34" charset="0"/>
          <a:ea typeface="+mn-ea"/>
          <a:cs typeface="Arial" panose="020B0604020202020204" pitchFamily="34" charset="0"/>
        </a:defRPr>
      </a:lvl1pPr>
      <a:lvl2pPr marL="871406" indent="-335155" algn="just" defTabSz="536250" rtl="0" eaLnBrk="1" latinLnBrk="0" hangingPunct="1">
        <a:spcBef>
          <a:spcPct val="20000"/>
        </a:spcBef>
        <a:buFont typeface="Arial"/>
        <a:buChar char="–"/>
        <a:defRPr sz="1200" kern="1200">
          <a:solidFill>
            <a:srgbClr val="000000"/>
          </a:solidFill>
          <a:latin typeface="Arial" panose="020B0604020202020204" pitchFamily="34" charset="0"/>
          <a:ea typeface="+mn-ea"/>
          <a:cs typeface="Arial" panose="020B0604020202020204" pitchFamily="34" charset="0"/>
        </a:defRPr>
      </a:lvl2pPr>
      <a:lvl3pPr marL="1340624" indent="-268125" algn="just" defTabSz="536250" rtl="0" eaLnBrk="1" latinLnBrk="0" hangingPunct="1">
        <a:spcBef>
          <a:spcPct val="20000"/>
        </a:spcBef>
        <a:buFont typeface="Arial"/>
        <a:buChar char="•"/>
        <a:defRPr sz="1200" kern="1200">
          <a:solidFill>
            <a:srgbClr val="000000"/>
          </a:solidFill>
          <a:latin typeface="Arial" panose="020B0604020202020204" pitchFamily="34" charset="0"/>
          <a:ea typeface="+mn-ea"/>
          <a:cs typeface="Arial" panose="020B0604020202020204" pitchFamily="34" charset="0"/>
        </a:defRPr>
      </a:lvl3pPr>
      <a:lvl4pPr marL="1876874" indent="-268125" algn="just" defTabSz="536250" rtl="0" eaLnBrk="1" latinLnBrk="0" hangingPunct="1">
        <a:spcBef>
          <a:spcPct val="20000"/>
        </a:spcBef>
        <a:buFont typeface="Arial"/>
        <a:buChar char="–"/>
        <a:defRPr sz="1200" kern="1200">
          <a:solidFill>
            <a:srgbClr val="000000"/>
          </a:solidFill>
          <a:latin typeface="Arial" panose="020B0604020202020204" pitchFamily="34" charset="0"/>
          <a:ea typeface="+mn-ea"/>
          <a:cs typeface="Arial" panose="020B0604020202020204" pitchFamily="34" charset="0"/>
        </a:defRPr>
      </a:lvl4pPr>
      <a:lvl5pPr marL="2413124" indent="-268125" algn="just" defTabSz="536250" rtl="0" eaLnBrk="1" latinLnBrk="0" hangingPunct="1">
        <a:spcBef>
          <a:spcPct val="20000"/>
        </a:spcBef>
        <a:buFont typeface="Arial"/>
        <a:buChar char="»"/>
        <a:defRPr sz="1200" kern="1200">
          <a:solidFill>
            <a:srgbClr val="000000"/>
          </a:solidFill>
          <a:latin typeface="Arial" panose="020B0604020202020204" pitchFamily="34" charset="0"/>
          <a:ea typeface="+mn-ea"/>
          <a:cs typeface="Arial" panose="020B0604020202020204" pitchFamily="34" charset="0"/>
        </a:defRPr>
      </a:lvl5pPr>
      <a:lvl6pPr marL="2949373" indent="-268125" algn="l" defTabSz="536250" rtl="0" eaLnBrk="1" latinLnBrk="0" hangingPunct="1">
        <a:spcBef>
          <a:spcPct val="20000"/>
        </a:spcBef>
        <a:buFont typeface="Arial"/>
        <a:buChar char="•"/>
        <a:defRPr sz="2300" kern="1200">
          <a:solidFill>
            <a:schemeClr val="tx1"/>
          </a:solidFill>
          <a:latin typeface="+mn-lt"/>
          <a:ea typeface="+mn-ea"/>
          <a:cs typeface="+mn-cs"/>
        </a:defRPr>
      </a:lvl6pPr>
      <a:lvl7pPr marL="3485623" indent="-268125" algn="l" defTabSz="536250" rtl="0" eaLnBrk="1" latinLnBrk="0" hangingPunct="1">
        <a:spcBef>
          <a:spcPct val="20000"/>
        </a:spcBef>
        <a:buFont typeface="Arial"/>
        <a:buChar char="•"/>
        <a:defRPr sz="2300" kern="1200">
          <a:solidFill>
            <a:schemeClr val="tx1"/>
          </a:solidFill>
          <a:latin typeface="+mn-lt"/>
          <a:ea typeface="+mn-ea"/>
          <a:cs typeface="+mn-cs"/>
        </a:defRPr>
      </a:lvl7pPr>
      <a:lvl8pPr marL="4021873" indent="-268125" algn="l" defTabSz="536250" rtl="0" eaLnBrk="1" latinLnBrk="0" hangingPunct="1">
        <a:spcBef>
          <a:spcPct val="20000"/>
        </a:spcBef>
        <a:buFont typeface="Arial"/>
        <a:buChar char="•"/>
        <a:defRPr sz="2300" kern="1200">
          <a:solidFill>
            <a:schemeClr val="tx1"/>
          </a:solidFill>
          <a:latin typeface="+mn-lt"/>
          <a:ea typeface="+mn-ea"/>
          <a:cs typeface="+mn-cs"/>
        </a:defRPr>
      </a:lvl8pPr>
      <a:lvl9pPr marL="4558123" indent="-268125" algn="l" defTabSz="53625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250" rtl="0" eaLnBrk="1" latinLnBrk="0" hangingPunct="1">
        <a:defRPr sz="2100" kern="1200">
          <a:solidFill>
            <a:schemeClr val="tx1"/>
          </a:solidFill>
          <a:latin typeface="+mn-lt"/>
          <a:ea typeface="+mn-ea"/>
          <a:cs typeface="+mn-cs"/>
        </a:defRPr>
      </a:lvl1pPr>
      <a:lvl2pPr marL="536250" algn="l" defTabSz="536250" rtl="0" eaLnBrk="1" latinLnBrk="0" hangingPunct="1">
        <a:defRPr sz="2100" kern="1200">
          <a:solidFill>
            <a:schemeClr val="tx1"/>
          </a:solidFill>
          <a:latin typeface="+mn-lt"/>
          <a:ea typeface="+mn-ea"/>
          <a:cs typeface="+mn-cs"/>
        </a:defRPr>
      </a:lvl2pPr>
      <a:lvl3pPr marL="1072499" algn="l" defTabSz="536250" rtl="0" eaLnBrk="1" latinLnBrk="0" hangingPunct="1">
        <a:defRPr sz="2100" kern="1200">
          <a:solidFill>
            <a:schemeClr val="tx1"/>
          </a:solidFill>
          <a:latin typeface="+mn-lt"/>
          <a:ea typeface="+mn-ea"/>
          <a:cs typeface="+mn-cs"/>
        </a:defRPr>
      </a:lvl3pPr>
      <a:lvl4pPr marL="1608749" algn="l" defTabSz="536250" rtl="0" eaLnBrk="1" latinLnBrk="0" hangingPunct="1">
        <a:defRPr sz="2100" kern="1200">
          <a:solidFill>
            <a:schemeClr val="tx1"/>
          </a:solidFill>
          <a:latin typeface="+mn-lt"/>
          <a:ea typeface="+mn-ea"/>
          <a:cs typeface="+mn-cs"/>
        </a:defRPr>
      </a:lvl4pPr>
      <a:lvl5pPr marL="2144999" algn="l" defTabSz="536250" rtl="0" eaLnBrk="1" latinLnBrk="0" hangingPunct="1">
        <a:defRPr sz="2100" kern="1200">
          <a:solidFill>
            <a:schemeClr val="tx1"/>
          </a:solidFill>
          <a:latin typeface="+mn-lt"/>
          <a:ea typeface="+mn-ea"/>
          <a:cs typeface="+mn-cs"/>
        </a:defRPr>
      </a:lvl5pPr>
      <a:lvl6pPr marL="2681249" algn="l" defTabSz="536250" rtl="0" eaLnBrk="1" latinLnBrk="0" hangingPunct="1">
        <a:defRPr sz="2100" kern="1200">
          <a:solidFill>
            <a:schemeClr val="tx1"/>
          </a:solidFill>
          <a:latin typeface="+mn-lt"/>
          <a:ea typeface="+mn-ea"/>
          <a:cs typeface="+mn-cs"/>
        </a:defRPr>
      </a:lvl6pPr>
      <a:lvl7pPr marL="3217498" algn="l" defTabSz="536250" rtl="0" eaLnBrk="1" latinLnBrk="0" hangingPunct="1">
        <a:defRPr sz="2100" kern="1200">
          <a:solidFill>
            <a:schemeClr val="tx1"/>
          </a:solidFill>
          <a:latin typeface="+mn-lt"/>
          <a:ea typeface="+mn-ea"/>
          <a:cs typeface="+mn-cs"/>
        </a:defRPr>
      </a:lvl7pPr>
      <a:lvl8pPr marL="3753748" algn="l" defTabSz="536250" rtl="0" eaLnBrk="1" latinLnBrk="0" hangingPunct="1">
        <a:defRPr sz="2100" kern="1200">
          <a:solidFill>
            <a:schemeClr val="tx1"/>
          </a:solidFill>
          <a:latin typeface="+mn-lt"/>
          <a:ea typeface="+mn-ea"/>
          <a:cs typeface="+mn-cs"/>
        </a:defRPr>
      </a:lvl8pPr>
      <a:lvl9pPr marL="4289998" algn="l" defTabSz="5362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www.pdports.co.uk/marine-information/port-marine-safety-code/"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45183" y="2075164"/>
            <a:ext cx="3980744" cy="4289780"/>
          </a:xfrm>
        </p:spPr>
        <p:txBody>
          <a:bodyPr/>
          <a:lstStyle/>
          <a:p>
            <a:pPr lvl="0" algn="l" defTabSz="457200" eaLnBrk="0" fontAlgn="base" hangingPunct="0">
              <a:lnSpc>
                <a:spcPct val="100000"/>
              </a:lnSpc>
              <a:spcBef>
                <a:spcPct val="20000"/>
              </a:spcBef>
              <a:spcAft>
                <a:spcPct val="0"/>
              </a:spcAft>
              <a:defRPr/>
            </a:pPr>
            <a:r>
              <a:rPr lang="en-GB" sz="2400" dirty="0">
                <a:ea typeface="ＭＳ Ｐゴシック" panose="020B0600070205080204" pitchFamily="34" charset="-128"/>
              </a:rPr>
              <a:t>Port Marine Safety Code</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887" b="5887"/>
          <a:stretch>
            <a:fillRect/>
          </a:stretch>
        </p:blipFill>
        <p:spPr/>
      </p:pic>
      <p:pic>
        <p:nvPicPr>
          <p:cNvPr id="9" name="Picture Placeholder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2009" r="12009"/>
          <a:stretch>
            <a:fillRect/>
          </a:stretch>
        </p:blipFill>
        <p:spPr/>
      </p:pic>
    </p:spTree>
    <p:extLst>
      <p:ext uri="{BB962C8B-B14F-4D97-AF65-F5344CB8AC3E}">
        <p14:creationId xmlns:p14="http://schemas.microsoft.com/office/powerpoint/2010/main" val="344075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r>
              <a:rPr lang="en-GB" sz="1800" dirty="0"/>
              <a:t>SHA’s should operate an effective management system which has been developed after consultation, is based on formal risk assessment and refers to an appropriate approach to incident investigation.</a:t>
            </a:r>
          </a:p>
          <a:p>
            <a:pPr marL="0" indent="0">
              <a:buNone/>
            </a:pPr>
            <a:endParaRPr lang="en-GB" sz="1800" dirty="0"/>
          </a:p>
          <a:p>
            <a:pPr marL="0" indent="0">
              <a:buNone/>
            </a:pPr>
            <a:r>
              <a:rPr lang="en-GB" sz="1600" dirty="0"/>
              <a:t>Key elements of a good MSMS require;</a:t>
            </a:r>
          </a:p>
          <a:p>
            <a:pPr marL="0" indent="0">
              <a:buNone/>
            </a:pPr>
            <a:endParaRPr lang="en-GB" sz="1600" dirty="0"/>
          </a:p>
          <a:p>
            <a:r>
              <a:rPr lang="en-GB" sz="1600" dirty="0"/>
              <a:t>Effective safety policies setting a clear direction for the organisation to follow</a:t>
            </a:r>
          </a:p>
          <a:p>
            <a:pPr marL="0" indent="0">
              <a:buNone/>
            </a:pPr>
            <a:endParaRPr lang="en-GB" sz="1600" dirty="0"/>
          </a:p>
          <a:p>
            <a:r>
              <a:rPr lang="en-GB" sz="1600" dirty="0"/>
              <a:t>Effective management, structure &amp; resources in place to deliver the policies</a:t>
            </a:r>
          </a:p>
          <a:p>
            <a:pPr marL="0" indent="0">
              <a:buNone/>
            </a:pPr>
            <a:endParaRPr lang="en-GB" sz="1600" dirty="0"/>
          </a:p>
          <a:p>
            <a:r>
              <a:rPr lang="en-GB" sz="1600" dirty="0"/>
              <a:t>Implementing safety polices through a risk based management system</a:t>
            </a:r>
          </a:p>
          <a:p>
            <a:pPr marL="0" indent="0">
              <a:buNone/>
            </a:pPr>
            <a:endParaRPr lang="en-GB" sz="1600" dirty="0"/>
          </a:p>
          <a:p>
            <a:r>
              <a:rPr lang="en-GB" sz="1600" dirty="0"/>
              <a:t>Measuring performance through review &amp; audit against standards and improve where needed</a:t>
            </a:r>
          </a:p>
          <a:p>
            <a:pPr marL="0" indent="0">
              <a:buNone/>
            </a:pPr>
            <a:endParaRPr lang="en-GB" sz="1600" dirty="0"/>
          </a:p>
          <a:p>
            <a:r>
              <a:rPr lang="en-GB" sz="1600" dirty="0"/>
              <a:t>Implement incident investigation, reporting &amp; review and apply any actions for improvement identified to safe working practices.</a:t>
            </a:r>
          </a:p>
          <a:p>
            <a:pPr marL="0" indent="0">
              <a:buNone/>
            </a:pPr>
            <a:endParaRPr lang="en-GB" sz="2000" dirty="0"/>
          </a:p>
        </p:txBody>
      </p:sp>
      <p:sp>
        <p:nvSpPr>
          <p:cNvPr id="3" name="Slide Number Placeholder 2"/>
          <p:cNvSpPr>
            <a:spLocks noGrp="1"/>
          </p:cNvSpPr>
          <p:nvPr>
            <p:ph type="sldNum" sz="quarter" idx="16"/>
          </p:nvPr>
        </p:nvSpPr>
        <p:spPr/>
        <p:txBody>
          <a:bodyPr/>
          <a:lstStyle/>
          <a:p>
            <a:fld id="{8F32820F-F80C-433F-B5D7-D7F4C1C7009B}" type="slidenum">
              <a:rPr lang="en-GB" smtClean="0"/>
              <a:pPr/>
              <a:t>10</a:t>
            </a:fld>
            <a:endParaRPr lang="en-GB" dirty="0"/>
          </a:p>
        </p:txBody>
      </p:sp>
      <p:sp>
        <p:nvSpPr>
          <p:cNvPr id="4" name="Text Placeholder 3"/>
          <p:cNvSpPr>
            <a:spLocks noGrp="1"/>
          </p:cNvSpPr>
          <p:nvPr>
            <p:ph type="body" sz="quarter" idx="11"/>
          </p:nvPr>
        </p:nvSpPr>
        <p:spPr/>
        <p:txBody>
          <a:bodyPr/>
          <a:lstStyle/>
          <a:p>
            <a:r>
              <a:rPr lang="en-GB" dirty="0"/>
              <a:t>Marine safety management system (</a:t>
            </a:r>
            <a:r>
              <a:rPr lang="en-GB" dirty="0" err="1"/>
              <a:t>msms</a:t>
            </a:r>
            <a:r>
              <a:rPr lang="en-GB" dirty="0"/>
              <a:t>)</a:t>
            </a:r>
            <a:endParaRPr lang="en-GB" cap="none" dirty="0"/>
          </a:p>
        </p:txBody>
      </p:sp>
    </p:spTree>
    <p:extLst>
      <p:ext uri="{BB962C8B-B14F-4D97-AF65-F5344CB8AC3E}">
        <p14:creationId xmlns:p14="http://schemas.microsoft.com/office/powerpoint/2010/main" val="62598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z="1600" dirty="0"/>
              <a:t>There is a requirement to monitor, review and audit the marine safety management system and risk assessment process on a regular basis. </a:t>
            </a:r>
            <a:r>
              <a:rPr lang="en-GB" sz="1600" b="1" dirty="0"/>
              <a:t>NRA Consultation with Port Stakeholders</a:t>
            </a:r>
          </a:p>
          <a:p>
            <a:pPr marL="0" indent="0">
              <a:buNone/>
            </a:pPr>
            <a:endParaRPr lang="en-GB" sz="1600" dirty="0"/>
          </a:p>
          <a:p>
            <a:r>
              <a:rPr lang="en-GB" sz="1600" dirty="0"/>
              <a:t>Continuous (live) monitoring of operational procedures and safety performance</a:t>
            </a:r>
          </a:p>
          <a:p>
            <a:endParaRPr lang="en-GB" sz="1600" dirty="0"/>
          </a:p>
          <a:p>
            <a:r>
              <a:rPr lang="en-GB" sz="1600" dirty="0"/>
              <a:t>Regular review of marine operations and safety management</a:t>
            </a:r>
          </a:p>
          <a:p>
            <a:pPr marL="0" indent="0">
              <a:buNone/>
            </a:pPr>
            <a:endParaRPr lang="en-GB" sz="1600" dirty="0"/>
          </a:p>
          <a:p>
            <a:r>
              <a:rPr lang="en-GB" sz="1600" dirty="0"/>
              <a:t>Annual internal audit of the MSMS / PMSC code procedures &amp; performance</a:t>
            </a:r>
          </a:p>
          <a:p>
            <a:pPr marL="0" indent="0">
              <a:buNone/>
            </a:pPr>
            <a:endParaRPr lang="en-GB" sz="1600" dirty="0"/>
          </a:p>
          <a:p>
            <a:r>
              <a:rPr lang="en-GB" sz="1600" b="1" dirty="0"/>
              <a:t>External audit to be undertaken every three years – Next External Audit 15</a:t>
            </a:r>
            <a:r>
              <a:rPr lang="en-GB" sz="1600" b="1" baseline="30000" dirty="0"/>
              <a:t>th</a:t>
            </a:r>
            <a:r>
              <a:rPr lang="en-GB" sz="1600" b="1" dirty="0"/>
              <a:t> July 2022</a:t>
            </a:r>
          </a:p>
          <a:p>
            <a:pPr marL="0" indent="0">
              <a:buNone/>
            </a:pPr>
            <a:endParaRPr lang="en-GB" sz="1600" dirty="0"/>
          </a:p>
          <a:p>
            <a:r>
              <a:rPr lang="en-GB" sz="1600" dirty="0"/>
              <a:t>Regulation consultation with Harbour Users &amp; stakeholders</a:t>
            </a:r>
          </a:p>
          <a:p>
            <a:endParaRPr lang="en-GB" sz="1600" dirty="0"/>
          </a:p>
          <a:p>
            <a:r>
              <a:rPr lang="en-GB" sz="1600" dirty="0"/>
              <a:t>The Designated Person should present any audit report to the Duty Holder as part of the auditing &amp; review process.</a:t>
            </a:r>
          </a:p>
        </p:txBody>
      </p:sp>
      <p:sp>
        <p:nvSpPr>
          <p:cNvPr id="3" name="Slide Number Placeholder 2"/>
          <p:cNvSpPr>
            <a:spLocks noGrp="1"/>
          </p:cNvSpPr>
          <p:nvPr>
            <p:ph type="sldNum" sz="quarter" idx="16"/>
          </p:nvPr>
        </p:nvSpPr>
        <p:spPr/>
        <p:txBody>
          <a:bodyPr/>
          <a:lstStyle/>
          <a:p>
            <a:fld id="{8F32820F-F80C-433F-B5D7-D7F4C1C7009B}" type="slidenum">
              <a:rPr lang="en-GB" smtClean="0"/>
              <a:pPr/>
              <a:t>11</a:t>
            </a:fld>
            <a:endParaRPr lang="en-GB" dirty="0"/>
          </a:p>
        </p:txBody>
      </p:sp>
      <p:sp>
        <p:nvSpPr>
          <p:cNvPr id="4" name="Text Placeholder 3"/>
          <p:cNvSpPr>
            <a:spLocks noGrp="1"/>
          </p:cNvSpPr>
          <p:nvPr>
            <p:ph type="body" sz="quarter" idx="11"/>
          </p:nvPr>
        </p:nvSpPr>
        <p:spPr/>
        <p:txBody>
          <a:bodyPr/>
          <a:lstStyle/>
          <a:p>
            <a:r>
              <a:rPr lang="en-GB" dirty="0"/>
              <a:t>Audit</a:t>
            </a:r>
          </a:p>
        </p:txBody>
      </p:sp>
    </p:spTree>
    <p:extLst>
      <p:ext uri="{BB962C8B-B14F-4D97-AF65-F5344CB8AC3E}">
        <p14:creationId xmlns:p14="http://schemas.microsoft.com/office/powerpoint/2010/main" val="25305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49E70C-E760-4897-94F3-1859F98F4139}"/>
              </a:ext>
            </a:extLst>
          </p:cNvPr>
          <p:cNvSpPr>
            <a:spLocks noGrp="1"/>
          </p:cNvSpPr>
          <p:nvPr>
            <p:ph type="sldNum" sz="quarter" idx="16"/>
          </p:nvPr>
        </p:nvSpPr>
        <p:spPr/>
        <p:txBody>
          <a:bodyPr/>
          <a:lstStyle/>
          <a:p>
            <a:fld id="{8F32820F-F80C-433F-B5D7-D7F4C1C7009B}" type="slidenum">
              <a:rPr lang="en-GB" smtClean="0"/>
              <a:pPr/>
              <a:t>12</a:t>
            </a:fld>
            <a:endParaRPr lang="en-GB" dirty="0"/>
          </a:p>
        </p:txBody>
      </p:sp>
      <p:sp>
        <p:nvSpPr>
          <p:cNvPr id="4" name="Text Placeholder 3">
            <a:extLst>
              <a:ext uri="{FF2B5EF4-FFF2-40B4-BE49-F238E27FC236}">
                <a16:creationId xmlns:a16="http://schemas.microsoft.com/office/drawing/2014/main" id="{4278F53B-A8D9-499D-A49E-5DA5FB7A423F}"/>
              </a:ext>
            </a:extLst>
          </p:cNvPr>
          <p:cNvSpPr>
            <a:spLocks noGrp="1"/>
          </p:cNvSpPr>
          <p:nvPr>
            <p:ph type="body" sz="quarter" idx="11"/>
          </p:nvPr>
        </p:nvSpPr>
        <p:spPr/>
        <p:txBody>
          <a:bodyPr/>
          <a:lstStyle/>
          <a:p>
            <a:pPr algn="ctr"/>
            <a:r>
              <a:rPr lang="en-GB" dirty="0"/>
              <a:t>Navigational Risk Assessment </a:t>
            </a:r>
          </a:p>
        </p:txBody>
      </p:sp>
      <p:pic>
        <p:nvPicPr>
          <p:cNvPr id="6" name="Picture 5">
            <a:extLst>
              <a:ext uri="{FF2B5EF4-FFF2-40B4-BE49-F238E27FC236}">
                <a16:creationId xmlns:a16="http://schemas.microsoft.com/office/drawing/2014/main" id="{07CA6D46-FA08-427C-BF47-DB840C122929}"/>
              </a:ext>
            </a:extLst>
          </p:cNvPr>
          <p:cNvPicPr>
            <a:picLocks noChangeAspect="1"/>
          </p:cNvPicPr>
          <p:nvPr/>
        </p:nvPicPr>
        <p:blipFill>
          <a:blip r:embed="rId2"/>
          <a:stretch>
            <a:fillRect/>
          </a:stretch>
        </p:blipFill>
        <p:spPr>
          <a:xfrm>
            <a:off x="1936651" y="3649472"/>
            <a:ext cx="5271835" cy="2965405"/>
          </a:xfrm>
          <a:prstGeom prst="rect">
            <a:avLst/>
          </a:prstGeom>
        </p:spPr>
      </p:pic>
      <p:pic>
        <p:nvPicPr>
          <p:cNvPr id="8" name="Picture 7">
            <a:extLst>
              <a:ext uri="{FF2B5EF4-FFF2-40B4-BE49-F238E27FC236}">
                <a16:creationId xmlns:a16="http://schemas.microsoft.com/office/drawing/2014/main" id="{19B829AA-DF10-4156-B535-C0E288B7B35F}"/>
              </a:ext>
            </a:extLst>
          </p:cNvPr>
          <p:cNvPicPr>
            <a:picLocks noChangeAspect="1"/>
          </p:cNvPicPr>
          <p:nvPr/>
        </p:nvPicPr>
        <p:blipFill>
          <a:blip r:embed="rId3"/>
          <a:stretch>
            <a:fillRect/>
          </a:stretch>
        </p:blipFill>
        <p:spPr>
          <a:xfrm>
            <a:off x="4897942" y="982807"/>
            <a:ext cx="3805692" cy="2666665"/>
          </a:xfrm>
          <a:prstGeom prst="rect">
            <a:avLst/>
          </a:prstGeom>
        </p:spPr>
      </p:pic>
      <p:pic>
        <p:nvPicPr>
          <p:cNvPr id="10" name="Picture 9">
            <a:extLst>
              <a:ext uri="{FF2B5EF4-FFF2-40B4-BE49-F238E27FC236}">
                <a16:creationId xmlns:a16="http://schemas.microsoft.com/office/drawing/2014/main" id="{6A09649C-4453-4A71-BEF8-82163D75519C}"/>
              </a:ext>
            </a:extLst>
          </p:cNvPr>
          <p:cNvPicPr>
            <a:picLocks noChangeAspect="1"/>
          </p:cNvPicPr>
          <p:nvPr/>
        </p:nvPicPr>
        <p:blipFill>
          <a:blip r:embed="rId4"/>
          <a:stretch>
            <a:fillRect/>
          </a:stretch>
        </p:blipFill>
        <p:spPr>
          <a:xfrm>
            <a:off x="961820" y="962002"/>
            <a:ext cx="3801769" cy="2715549"/>
          </a:xfrm>
          <a:prstGeom prst="rect">
            <a:avLst/>
          </a:prstGeom>
        </p:spPr>
      </p:pic>
    </p:spTree>
    <p:extLst>
      <p:ext uri="{BB962C8B-B14F-4D97-AF65-F5344CB8AC3E}">
        <p14:creationId xmlns:p14="http://schemas.microsoft.com/office/powerpoint/2010/main" val="427188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BBEA2-B7CC-4D5C-AF4D-D20293BD58A7}"/>
              </a:ext>
            </a:extLst>
          </p:cNvPr>
          <p:cNvSpPr>
            <a:spLocks noGrp="1"/>
          </p:cNvSpPr>
          <p:nvPr>
            <p:ph type="body" sz="quarter" idx="14"/>
          </p:nvPr>
        </p:nvSpPr>
        <p:spPr>
          <a:xfrm>
            <a:off x="386116" y="1268760"/>
            <a:ext cx="3132147" cy="1552817"/>
          </a:xfrm>
        </p:spPr>
        <p:txBody>
          <a:bodyPr/>
          <a:lstStyle/>
          <a:p>
            <a:pPr marL="0" indent="0">
              <a:buNone/>
            </a:pPr>
            <a:r>
              <a:rPr lang="en-GB" sz="1600" b="1" dirty="0">
                <a:solidFill>
                  <a:srgbClr val="002060"/>
                </a:solidFill>
              </a:rPr>
              <a:t>Number of Hazards Identified </a:t>
            </a:r>
          </a:p>
          <a:p>
            <a:r>
              <a:rPr lang="en-GB" sz="1600" dirty="0">
                <a:solidFill>
                  <a:srgbClr val="002060"/>
                </a:solidFill>
              </a:rPr>
              <a:t>Offshore	-	63</a:t>
            </a:r>
          </a:p>
          <a:p>
            <a:r>
              <a:rPr lang="en-GB" sz="1600" dirty="0">
                <a:solidFill>
                  <a:srgbClr val="002060"/>
                </a:solidFill>
              </a:rPr>
              <a:t>River		-	50	</a:t>
            </a:r>
          </a:p>
          <a:p>
            <a:r>
              <a:rPr lang="en-GB" sz="1600" dirty="0">
                <a:solidFill>
                  <a:srgbClr val="002060"/>
                </a:solidFill>
              </a:rPr>
              <a:t>Hartlepool	-	33</a:t>
            </a:r>
          </a:p>
        </p:txBody>
      </p:sp>
      <p:sp>
        <p:nvSpPr>
          <p:cNvPr id="3" name="Slide Number Placeholder 2">
            <a:extLst>
              <a:ext uri="{FF2B5EF4-FFF2-40B4-BE49-F238E27FC236}">
                <a16:creationId xmlns:a16="http://schemas.microsoft.com/office/drawing/2014/main" id="{774C25A6-35CC-4EA2-8E4F-FB70AAAAD601}"/>
              </a:ext>
            </a:extLst>
          </p:cNvPr>
          <p:cNvSpPr>
            <a:spLocks noGrp="1"/>
          </p:cNvSpPr>
          <p:nvPr>
            <p:ph type="sldNum" sz="quarter" idx="16"/>
          </p:nvPr>
        </p:nvSpPr>
        <p:spPr/>
        <p:txBody>
          <a:bodyPr/>
          <a:lstStyle/>
          <a:p>
            <a:fld id="{8F32820F-F80C-433F-B5D7-D7F4C1C7009B}" type="slidenum">
              <a:rPr lang="en-GB" smtClean="0"/>
              <a:pPr/>
              <a:t>13</a:t>
            </a:fld>
            <a:endParaRPr lang="en-GB" dirty="0"/>
          </a:p>
        </p:txBody>
      </p:sp>
      <p:sp>
        <p:nvSpPr>
          <p:cNvPr id="4" name="Text Placeholder 3">
            <a:extLst>
              <a:ext uri="{FF2B5EF4-FFF2-40B4-BE49-F238E27FC236}">
                <a16:creationId xmlns:a16="http://schemas.microsoft.com/office/drawing/2014/main" id="{DA284628-5D75-40CA-BBB4-C7404A30815E}"/>
              </a:ext>
            </a:extLst>
          </p:cNvPr>
          <p:cNvSpPr>
            <a:spLocks noGrp="1"/>
          </p:cNvSpPr>
          <p:nvPr>
            <p:ph type="body" sz="quarter" idx="11"/>
          </p:nvPr>
        </p:nvSpPr>
        <p:spPr/>
        <p:txBody>
          <a:bodyPr/>
          <a:lstStyle/>
          <a:p>
            <a:pPr algn="ctr"/>
            <a:r>
              <a:rPr lang="en-GB" dirty="0"/>
              <a:t>Navigational Risk Assessment </a:t>
            </a:r>
          </a:p>
          <a:p>
            <a:pPr algn="ctr"/>
            <a:endParaRPr lang="en-GB" b="0" dirty="0"/>
          </a:p>
        </p:txBody>
      </p:sp>
      <p:sp>
        <p:nvSpPr>
          <p:cNvPr id="6" name="TextBox 5">
            <a:extLst>
              <a:ext uri="{FF2B5EF4-FFF2-40B4-BE49-F238E27FC236}">
                <a16:creationId xmlns:a16="http://schemas.microsoft.com/office/drawing/2014/main" id="{A002FFF5-979E-4514-ABCC-495336A9D2E5}"/>
              </a:ext>
            </a:extLst>
          </p:cNvPr>
          <p:cNvSpPr txBox="1"/>
          <p:nvPr/>
        </p:nvSpPr>
        <p:spPr>
          <a:xfrm>
            <a:off x="290886" y="2890391"/>
            <a:ext cx="3779520" cy="1077218"/>
          </a:xfrm>
          <a:prstGeom prst="rect">
            <a:avLst/>
          </a:prstGeom>
          <a:noFill/>
        </p:spPr>
        <p:txBody>
          <a:bodyPr wrap="square">
            <a:spAutoFit/>
          </a:bodyPr>
          <a:lstStyle/>
          <a:p>
            <a:pPr marL="0" indent="0">
              <a:buNone/>
            </a:pPr>
            <a:r>
              <a:rPr lang="en-GB" sz="1600" b="1" dirty="0">
                <a:solidFill>
                  <a:srgbClr val="002060"/>
                </a:solidFill>
              </a:rPr>
              <a:t>Number of Control Measures Identified </a:t>
            </a:r>
          </a:p>
          <a:p>
            <a:r>
              <a:rPr lang="en-GB" sz="1600" dirty="0">
                <a:solidFill>
                  <a:srgbClr val="002060"/>
                </a:solidFill>
              </a:rPr>
              <a:t>Offshore	-	39</a:t>
            </a:r>
          </a:p>
          <a:p>
            <a:r>
              <a:rPr lang="en-GB" sz="1600" dirty="0">
                <a:solidFill>
                  <a:srgbClr val="002060"/>
                </a:solidFill>
              </a:rPr>
              <a:t>River		-	39	</a:t>
            </a:r>
          </a:p>
          <a:p>
            <a:r>
              <a:rPr lang="en-GB" sz="1600" dirty="0">
                <a:solidFill>
                  <a:srgbClr val="002060"/>
                </a:solidFill>
              </a:rPr>
              <a:t>Hartlepool	-	40</a:t>
            </a:r>
          </a:p>
        </p:txBody>
      </p:sp>
      <p:pic>
        <p:nvPicPr>
          <p:cNvPr id="8" name="Picture 7">
            <a:extLst>
              <a:ext uri="{FF2B5EF4-FFF2-40B4-BE49-F238E27FC236}">
                <a16:creationId xmlns:a16="http://schemas.microsoft.com/office/drawing/2014/main" id="{DD983E3F-5622-4337-936F-68F4606F9F55}"/>
              </a:ext>
            </a:extLst>
          </p:cNvPr>
          <p:cNvPicPr>
            <a:picLocks noChangeAspect="1"/>
          </p:cNvPicPr>
          <p:nvPr/>
        </p:nvPicPr>
        <p:blipFill>
          <a:blip r:embed="rId2"/>
          <a:stretch>
            <a:fillRect/>
          </a:stretch>
        </p:blipFill>
        <p:spPr>
          <a:xfrm>
            <a:off x="4467496" y="1206568"/>
            <a:ext cx="5052387" cy="5322728"/>
          </a:xfrm>
          <a:prstGeom prst="rect">
            <a:avLst/>
          </a:prstGeom>
        </p:spPr>
      </p:pic>
      <p:sp>
        <p:nvSpPr>
          <p:cNvPr id="9" name="TextBox 8">
            <a:extLst>
              <a:ext uri="{FF2B5EF4-FFF2-40B4-BE49-F238E27FC236}">
                <a16:creationId xmlns:a16="http://schemas.microsoft.com/office/drawing/2014/main" id="{725C2645-0B6A-4C4A-AE3C-F7588CAC56BE}"/>
              </a:ext>
            </a:extLst>
          </p:cNvPr>
          <p:cNvSpPr txBox="1"/>
          <p:nvPr/>
        </p:nvSpPr>
        <p:spPr>
          <a:xfrm>
            <a:off x="203236" y="5549912"/>
            <a:ext cx="3169920" cy="415498"/>
          </a:xfrm>
          <a:prstGeom prst="rect">
            <a:avLst/>
          </a:prstGeom>
          <a:noFill/>
        </p:spPr>
        <p:txBody>
          <a:bodyPr wrap="square" rtlCol="0">
            <a:spAutoFit/>
          </a:bodyPr>
          <a:lstStyle/>
          <a:p>
            <a:r>
              <a:rPr lang="en-GB" i="1" dirty="0">
                <a:solidFill>
                  <a:srgbClr val="00B050"/>
                </a:solidFill>
              </a:rPr>
              <a:t>Stakeholder Consultation </a:t>
            </a:r>
          </a:p>
        </p:txBody>
      </p:sp>
      <p:sp>
        <p:nvSpPr>
          <p:cNvPr id="10" name="TextBox 9">
            <a:extLst>
              <a:ext uri="{FF2B5EF4-FFF2-40B4-BE49-F238E27FC236}">
                <a16:creationId xmlns:a16="http://schemas.microsoft.com/office/drawing/2014/main" id="{DA5B54AB-7EDF-4C98-A11F-F03D168E89EE}"/>
              </a:ext>
            </a:extLst>
          </p:cNvPr>
          <p:cNvSpPr txBox="1"/>
          <p:nvPr/>
        </p:nvSpPr>
        <p:spPr>
          <a:xfrm>
            <a:off x="1788196" y="4938944"/>
            <a:ext cx="2508069" cy="415498"/>
          </a:xfrm>
          <a:prstGeom prst="rect">
            <a:avLst/>
          </a:prstGeom>
          <a:noFill/>
        </p:spPr>
        <p:txBody>
          <a:bodyPr wrap="square" rtlCol="0">
            <a:spAutoFit/>
          </a:bodyPr>
          <a:lstStyle/>
          <a:p>
            <a:r>
              <a:rPr lang="en-GB" i="1" dirty="0">
                <a:solidFill>
                  <a:schemeClr val="accent6"/>
                </a:solidFill>
              </a:rPr>
              <a:t>Review Period</a:t>
            </a:r>
          </a:p>
        </p:txBody>
      </p:sp>
      <p:sp>
        <p:nvSpPr>
          <p:cNvPr id="12" name="TextBox 11">
            <a:extLst>
              <a:ext uri="{FF2B5EF4-FFF2-40B4-BE49-F238E27FC236}">
                <a16:creationId xmlns:a16="http://schemas.microsoft.com/office/drawing/2014/main" id="{64EF9063-0BAC-48A6-BBE9-D3FA93E0462B}"/>
              </a:ext>
            </a:extLst>
          </p:cNvPr>
          <p:cNvSpPr txBox="1"/>
          <p:nvPr/>
        </p:nvSpPr>
        <p:spPr>
          <a:xfrm>
            <a:off x="370353" y="4310743"/>
            <a:ext cx="2530565" cy="415498"/>
          </a:xfrm>
          <a:prstGeom prst="rect">
            <a:avLst/>
          </a:prstGeom>
          <a:noFill/>
        </p:spPr>
        <p:txBody>
          <a:bodyPr wrap="none" rtlCol="0">
            <a:spAutoFit/>
          </a:bodyPr>
          <a:lstStyle/>
          <a:p>
            <a:r>
              <a:rPr lang="en-GB" i="1" dirty="0">
                <a:solidFill>
                  <a:srgbClr val="FF0000"/>
                </a:solidFill>
              </a:rPr>
              <a:t>Incident Investigation</a:t>
            </a:r>
          </a:p>
        </p:txBody>
      </p:sp>
    </p:spTree>
    <p:extLst>
      <p:ext uri="{BB962C8B-B14F-4D97-AF65-F5344CB8AC3E}">
        <p14:creationId xmlns:p14="http://schemas.microsoft.com/office/powerpoint/2010/main" val="158094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6FD6C-0F0A-4927-A246-7C9C4C729701}"/>
              </a:ext>
            </a:extLst>
          </p:cNvPr>
          <p:cNvSpPr>
            <a:spLocks noGrp="1"/>
          </p:cNvSpPr>
          <p:nvPr>
            <p:ph type="body" sz="quarter" idx="14"/>
          </p:nvPr>
        </p:nvSpPr>
        <p:spPr>
          <a:xfrm>
            <a:off x="325156" y="955251"/>
            <a:ext cx="9079200" cy="4608512"/>
          </a:xfrm>
        </p:spPr>
        <p:txBody>
          <a:bodyPr/>
          <a:lstStyle/>
          <a:p>
            <a:r>
              <a:rPr lang="en-GB" i="1" dirty="0">
                <a:solidFill>
                  <a:srgbClr val="002060"/>
                </a:solidFill>
              </a:rPr>
              <a:t>TEESMEP is primarily designed to manage marine emergencies occurring within the PD Teesport Limited SHA</a:t>
            </a:r>
          </a:p>
        </p:txBody>
      </p:sp>
      <p:sp>
        <p:nvSpPr>
          <p:cNvPr id="3" name="Slide Number Placeholder 2">
            <a:extLst>
              <a:ext uri="{FF2B5EF4-FFF2-40B4-BE49-F238E27FC236}">
                <a16:creationId xmlns:a16="http://schemas.microsoft.com/office/drawing/2014/main" id="{8D112094-6F99-449A-9FE4-6007B531ED29}"/>
              </a:ext>
            </a:extLst>
          </p:cNvPr>
          <p:cNvSpPr>
            <a:spLocks noGrp="1"/>
          </p:cNvSpPr>
          <p:nvPr>
            <p:ph type="sldNum" sz="quarter" idx="16"/>
          </p:nvPr>
        </p:nvSpPr>
        <p:spPr/>
        <p:txBody>
          <a:bodyPr/>
          <a:lstStyle/>
          <a:p>
            <a:fld id="{8F32820F-F80C-433F-B5D7-D7F4C1C7009B}" type="slidenum">
              <a:rPr lang="en-GB" smtClean="0"/>
              <a:pPr/>
              <a:t>14</a:t>
            </a:fld>
            <a:endParaRPr lang="en-GB" dirty="0"/>
          </a:p>
        </p:txBody>
      </p:sp>
      <p:sp>
        <p:nvSpPr>
          <p:cNvPr id="4" name="Text Placeholder 3">
            <a:extLst>
              <a:ext uri="{FF2B5EF4-FFF2-40B4-BE49-F238E27FC236}">
                <a16:creationId xmlns:a16="http://schemas.microsoft.com/office/drawing/2014/main" id="{D18C6FF6-2A82-4CA6-AFAF-ECD270417C07}"/>
              </a:ext>
            </a:extLst>
          </p:cNvPr>
          <p:cNvSpPr>
            <a:spLocks noGrp="1"/>
          </p:cNvSpPr>
          <p:nvPr>
            <p:ph type="body" sz="quarter" idx="11"/>
          </p:nvPr>
        </p:nvSpPr>
        <p:spPr/>
        <p:txBody>
          <a:bodyPr/>
          <a:lstStyle/>
          <a:p>
            <a:pPr algn="ctr"/>
            <a:r>
              <a:rPr lang="en-GB" dirty="0"/>
              <a:t>Marine Emergency Plan (Tees MEP)</a:t>
            </a:r>
          </a:p>
        </p:txBody>
      </p:sp>
      <p:pic>
        <p:nvPicPr>
          <p:cNvPr id="6" name="Picture 5">
            <a:extLst>
              <a:ext uri="{FF2B5EF4-FFF2-40B4-BE49-F238E27FC236}">
                <a16:creationId xmlns:a16="http://schemas.microsoft.com/office/drawing/2014/main" id="{601F889A-B284-4F02-8CE3-84232FD6418C}"/>
              </a:ext>
            </a:extLst>
          </p:cNvPr>
          <p:cNvPicPr>
            <a:picLocks noChangeAspect="1"/>
          </p:cNvPicPr>
          <p:nvPr/>
        </p:nvPicPr>
        <p:blipFill>
          <a:blip r:embed="rId2"/>
          <a:stretch>
            <a:fillRect/>
          </a:stretch>
        </p:blipFill>
        <p:spPr>
          <a:xfrm>
            <a:off x="325156" y="1197429"/>
            <a:ext cx="3538079" cy="2530547"/>
          </a:xfrm>
          <a:prstGeom prst="rect">
            <a:avLst/>
          </a:prstGeom>
        </p:spPr>
      </p:pic>
      <p:pic>
        <p:nvPicPr>
          <p:cNvPr id="10" name="Picture 9">
            <a:extLst>
              <a:ext uri="{FF2B5EF4-FFF2-40B4-BE49-F238E27FC236}">
                <a16:creationId xmlns:a16="http://schemas.microsoft.com/office/drawing/2014/main" id="{53BACEB9-C059-4611-BBEC-0D3E5949BAE7}"/>
              </a:ext>
            </a:extLst>
          </p:cNvPr>
          <p:cNvPicPr>
            <a:picLocks noChangeAspect="1"/>
          </p:cNvPicPr>
          <p:nvPr/>
        </p:nvPicPr>
        <p:blipFill>
          <a:blip r:embed="rId3"/>
          <a:stretch>
            <a:fillRect/>
          </a:stretch>
        </p:blipFill>
        <p:spPr>
          <a:xfrm>
            <a:off x="4177366" y="1410329"/>
            <a:ext cx="4912859" cy="1849178"/>
          </a:xfrm>
          <a:prstGeom prst="rect">
            <a:avLst/>
          </a:prstGeom>
        </p:spPr>
      </p:pic>
      <p:pic>
        <p:nvPicPr>
          <p:cNvPr id="12" name="Picture 11">
            <a:extLst>
              <a:ext uri="{FF2B5EF4-FFF2-40B4-BE49-F238E27FC236}">
                <a16:creationId xmlns:a16="http://schemas.microsoft.com/office/drawing/2014/main" id="{0F3E0C6D-EA19-45B8-B9CC-C329FD1233FC}"/>
              </a:ext>
            </a:extLst>
          </p:cNvPr>
          <p:cNvPicPr>
            <a:picLocks noChangeAspect="1"/>
          </p:cNvPicPr>
          <p:nvPr/>
        </p:nvPicPr>
        <p:blipFill>
          <a:blip r:embed="rId4"/>
          <a:stretch>
            <a:fillRect/>
          </a:stretch>
        </p:blipFill>
        <p:spPr>
          <a:xfrm>
            <a:off x="2388954" y="3581400"/>
            <a:ext cx="2276475" cy="3276600"/>
          </a:xfrm>
          <a:prstGeom prst="rect">
            <a:avLst/>
          </a:prstGeom>
        </p:spPr>
      </p:pic>
      <p:pic>
        <p:nvPicPr>
          <p:cNvPr id="14" name="Picture 13">
            <a:extLst>
              <a:ext uri="{FF2B5EF4-FFF2-40B4-BE49-F238E27FC236}">
                <a16:creationId xmlns:a16="http://schemas.microsoft.com/office/drawing/2014/main" id="{5AEBFB8E-8297-4FF0-AF08-6709E0E0819B}"/>
              </a:ext>
            </a:extLst>
          </p:cNvPr>
          <p:cNvPicPr>
            <a:picLocks noChangeAspect="1"/>
          </p:cNvPicPr>
          <p:nvPr/>
        </p:nvPicPr>
        <p:blipFill>
          <a:blip r:embed="rId5"/>
          <a:stretch>
            <a:fillRect/>
          </a:stretch>
        </p:blipFill>
        <p:spPr>
          <a:xfrm>
            <a:off x="5141950" y="3619573"/>
            <a:ext cx="2181497" cy="3096318"/>
          </a:xfrm>
          <a:prstGeom prst="rect">
            <a:avLst/>
          </a:prstGeom>
        </p:spPr>
      </p:pic>
    </p:spTree>
    <p:extLst>
      <p:ext uri="{BB962C8B-B14F-4D97-AF65-F5344CB8AC3E}">
        <p14:creationId xmlns:p14="http://schemas.microsoft.com/office/powerpoint/2010/main" val="365849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5FFC14-00F5-4835-BB3F-5BBD733CCA4D}"/>
              </a:ext>
            </a:extLst>
          </p:cNvPr>
          <p:cNvSpPr>
            <a:spLocks noGrp="1"/>
          </p:cNvSpPr>
          <p:nvPr>
            <p:ph type="sldNum" sz="quarter" idx="16"/>
          </p:nvPr>
        </p:nvSpPr>
        <p:spPr/>
        <p:txBody>
          <a:bodyPr/>
          <a:lstStyle/>
          <a:p>
            <a:fld id="{8F32820F-F80C-433F-B5D7-D7F4C1C7009B}" type="slidenum">
              <a:rPr lang="en-GB" smtClean="0"/>
              <a:pPr/>
              <a:t>15</a:t>
            </a:fld>
            <a:endParaRPr lang="en-GB" dirty="0"/>
          </a:p>
        </p:txBody>
      </p:sp>
      <p:sp>
        <p:nvSpPr>
          <p:cNvPr id="4" name="Text Placeholder 3">
            <a:extLst>
              <a:ext uri="{FF2B5EF4-FFF2-40B4-BE49-F238E27FC236}">
                <a16:creationId xmlns:a16="http://schemas.microsoft.com/office/drawing/2014/main" id="{B1CB5095-AFD2-47B5-B5EC-8DA36265B3E1}"/>
              </a:ext>
            </a:extLst>
          </p:cNvPr>
          <p:cNvSpPr>
            <a:spLocks noGrp="1"/>
          </p:cNvSpPr>
          <p:nvPr>
            <p:ph type="body" sz="quarter" idx="11"/>
          </p:nvPr>
        </p:nvSpPr>
        <p:spPr/>
        <p:txBody>
          <a:bodyPr/>
          <a:lstStyle/>
          <a:p>
            <a:r>
              <a:rPr lang="en-GB" dirty="0"/>
              <a:t>PMSC Documentation </a:t>
            </a:r>
          </a:p>
        </p:txBody>
      </p:sp>
      <p:pic>
        <p:nvPicPr>
          <p:cNvPr id="6" name="Picture 5">
            <a:extLst>
              <a:ext uri="{FF2B5EF4-FFF2-40B4-BE49-F238E27FC236}">
                <a16:creationId xmlns:a16="http://schemas.microsoft.com/office/drawing/2014/main" id="{423DDB1C-00FF-4830-B803-CE80BF8C1A8A}"/>
              </a:ext>
            </a:extLst>
          </p:cNvPr>
          <p:cNvPicPr>
            <a:picLocks noChangeAspect="1"/>
          </p:cNvPicPr>
          <p:nvPr/>
        </p:nvPicPr>
        <p:blipFill>
          <a:blip r:embed="rId2"/>
          <a:stretch>
            <a:fillRect/>
          </a:stretch>
        </p:blipFill>
        <p:spPr>
          <a:xfrm>
            <a:off x="386116" y="1837435"/>
            <a:ext cx="3479314" cy="3422542"/>
          </a:xfrm>
          <a:prstGeom prst="rect">
            <a:avLst/>
          </a:prstGeom>
        </p:spPr>
      </p:pic>
      <p:sp>
        <p:nvSpPr>
          <p:cNvPr id="7" name="TextBox 6">
            <a:extLst>
              <a:ext uri="{FF2B5EF4-FFF2-40B4-BE49-F238E27FC236}">
                <a16:creationId xmlns:a16="http://schemas.microsoft.com/office/drawing/2014/main" id="{36B45DA4-02AF-406C-8360-B43BC8A355D5}"/>
              </a:ext>
            </a:extLst>
          </p:cNvPr>
          <p:cNvSpPr txBox="1"/>
          <p:nvPr/>
        </p:nvSpPr>
        <p:spPr>
          <a:xfrm>
            <a:off x="389853" y="984067"/>
            <a:ext cx="8867358" cy="415498"/>
          </a:xfrm>
          <a:prstGeom prst="rect">
            <a:avLst/>
          </a:prstGeom>
          <a:noFill/>
        </p:spPr>
        <p:txBody>
          <a:bodyPr wrap="square" rtlCol="0">
            <a:spAutoFit/>
          </a:bodyPr>
          <a:lstStyle/>
          <a:p>
            <a:r>
              <a:rPr lang="en-GB" dirty="0"/>
              <a:t>More Information PD Ports Website:-</a:t>
            </a:r>
            <a:r>
              <a:rPr lang="fr-FR" dirty="0">
                <a:hlinkClick r:id="rId3"/>
              </a:rPr>
              <a:t>Port Marine Safety Code - PD Ports</a:t>
            </a:r>
            <a:endParaRPr lang="en-GB" dirty="0"/>
          </a:p>
        </p:txBody>
      </p:sp>
      <p:sp>
        <p:nvSpPr>
          <p:cNvPr id="9" name="TextBox 8">
            <a:extLst>
              <a:ext uri="{FF2B5EF4-FFF2-40B4-BE49-F238E27FC236}">
                <a16:creationId xmlns:a16="http://schemas.microsoft.com/office/drawing/2014/main" id="{2D624214-5DE0-4781-8EA5-7E9BEC60A0DF}"/>
              </a:ext>
            </a:extLst>
          </p:cNvPr>
          <p:cNvSpPr txBox="1"/>
          <p:nvPr/>
        </p:nvSpPr>
        <p:spPr>
          <a:xfrm>
            <a:off x="4482703" y="1695990"/>
            <a:ext cx="5190309" cy="4862870"/>
          </a:xfrm>
          <a:prstGeom prst="rect">
            <a:avLst/>
          </a:prstGeom>
          <a:noFill/>
        </p:spPr>
        <p:txBody>
          <a:bodyPr wrap="square" rtlCol="0">
            <a:spAutoFit/>
          </a:bodyPr>
          <a:lstStyle/>
          <a:p>
            <a:r>
              <a:rPr lang="en-GB" sz="1800" b="1" i="1" dirty="0">
                <a:solidFill>
                  <a:srgbClr val="002060"/>
                </a:solidFill>
              </a:rPr>
              <a:t>PMSC Annual Performance Report -2021</a:t>
            </a:r>
          </a:p>
          <a:p>
            <a:endParaRPr lang="en-GB" sz="1800" b="1" i="1" dirty="0">
              <a:solidFill>
                <a:srgbClr val="002060"/>
              </a:solidFill>
            </a:endParaRPr>
          </a:p>
          <a:p>
            <a:r>
              <a:rPr lang="en-GB" sz="1600" b="1" dirty="0">
                <a:solidFill>
                  <a:srgbClr val="002060"/>
                </a:solidFill>
              </a:rPr>
              <a:t>What does it cover? (10 commandments – annual performance against defined targets)</a:t>
            </a:r>
          </a:p>
          <a:p>
            <a:r>
              <a:rPr lang="en-GB" sz="1600" b="1" dirty="0">
                <a:solidFill>
                  <a:srgbClr val="002060"/>
                </a:solidFill>
              </a:rPr>
              <a:t> </a:t>
            </a:r>
          </a:p>
          <a:p>
            <a:pPr marL="342900" indent="-342900">
              <a:buFont typeface="+mj-lt"/>
              <a:buAutoNum type="arabicPeriod"/>
            </a:pPr>
            <a:r>
              <a:rPr lang="en-GB" sz="1600" b="1" dirty="0">
                <a:solidFill>
                  <a:srgbClr val="002060"/>
                </a:solidFill>
              </a:rPr>
              <a:t>Legislation, Duties and Powers</a:t>
            </a:r>
          </a:p>
          <a:p>
            <a:pPr marL="342900" indent="-342900">
              <a:buFont typeface="+mj-lt"/>
              <a:buAutoNum type="arabicPeriod"/>
            </a:pPr>
            <a:r>
              <a:rPr lang="en-GB" sz="1600" b="1" dirty="0">
                <a:solidFill>
                  <a:srgbClr val="002060"/>
                </a:solidFill>
              </a:rPr>
              <a:t>Risk Assessment</a:t>
            </a:r>
          </a:p>
          <a:p>
            <a:pPr marL="342900" indent="-342900">
              <a:buFont typeface="+mj-lt"/>
              <a:buAutoNum type="arabicPeriod"/>
            </a:pPr>
            <a:r>
              <a:rPr lang="en-GB" sz="1600" b="1" dirty="0">
                <a:solidFill>
                  <a:srgbClr val="002060"/>
                </a:solidFill>
              </a:rPr>
              <a:t>Vessel Activity - MSMS</a:t>
            </a:r>
          </a:p>
          <a:p>
            <a:pPr marL="342900" indent="-342900">
              <a:buFont typeface="+mj-lt"/>
              <a:buAutoNum type="arabicPeriod"/>
            </a:pPr>
            <a:r>
              <a:rPr lang="en-GB" sz="1600" b="1" dirty="0">
                <a:solidFill>
                  <a:srgbClr val="002060"/>
                </a:solidFill>
              </a:rPr>
              <a:t>Incident Reporting</a:t>
            </a:r>
          </a:p>
          <a:p>
            <a:pPr marL="342900" indent="-342900">
              <a:buFont typeface="+mj-lt"/>
              <a:buAutoNum type="arabicPeriod"/>
            </a:pPr>
            <a:r>
              <a:rPr lang="en-GB" sz="1600" b="1" dirty="0">
                <a:solidFill>
                  <a:srgbClr val="002060"/>
                </a:solidFill>
              </a:rPr>
              <a:t>Audit and Reviewing </a:t>
            </a:r>
          </a:p>
          <a:p>
            <a:pPr marL="342900" indent="-342900">
              <a:buFont typeface="+mj-lt"/>
              <a:buAutoNum type="arabicPeriod"/>
            </a:pPr>
            <a:r>
              <a:rPr lang="en-GB" sz="1600" b="1" dirty="0">
                <a:solidFill>
                  <a:srgbClr val="002060"/>
                </a:solidFill>
              </a:rPr>
              <a:t>Competence</a:t>
            </a:r>
          </a:p>
          <a:p>
            <a:pPr marL="342900" indent="-342900">
              <a:buFont typeface="+mj-lt"/>
              <a:buAutoNum type="arabicPeriod"/>
            </a:pPr>
            <a:r>
              <a:rPr lang="en-GB" sz="1600" b="1" dirty="0">
                <a:solidFill>
                  <a:srgbClr val="002060"/>
                </a:solidFill>
              </a:rPr>
              <a:t>Marine Safety Plan – sets out ongoing standard and period performance targets</a:t>
            </a:r>
          </a:p>
          <a:p>
            <a:pPr marL="342900" indent="-342900">
              <a:buFont typeface="+mj-lt"/>
              <a:buAutoNum type="arabicPeriod"/>
            </a:pPr>
            <a:r>
              <a:rPr lang="en-GB" sz="1600" b="1" dirty="0">
                <a:solidFill>
                  <a:srgbClr val="002060"/>
                </a:solidFill>
              </a:rPr>
              <a:t>Aids to Navigation </a:t>
            </a:r>
          </a:p>
          <a:p>
            <a:pPr marL="342900" indent="-342900">
              <a:buFont typeface="+mj-lt"/>
              <a:buAutoNum type="arabicPeriod"/>
            </a:pPr>
            <a:r>
              <a:rPr lang="en-GB" sz="1600" b="1" dirty="0">
                <a:solidFill>
                  <a:srgbClr val="002060"/>
                </a:solidFill>
              </a:rPr>
              <a:t>Duty Holder</a:t>
            </a:r>
          </a:p>
          <a:p>
            <a:pPr marL="342900" indent="-342900">
              <a:buFont typeface="+mj-lt"/>
              <a:buAutoNum type="arabicPeriod"/>
            </a:pPr>
            <a:r>
              <a:rPr lang="en-GB" sz="1600" b="1" dirty="0">
                <a:solidFill>
                  <a:srgbClr val="002060"/>
                </a:solidFill>
              </a:rPr>
              <a:t>Designated Person</a:t>
            </a:r>
          </a:p>
          <a:p>
            <a:pPr marL="342900" indent="-342900">
              <a:buFont typeface="+mj-lt"/>
              <a:buAutoNum type="arabicPeriod"/>
            </a:pPr>
            <a:endParaRPr lang="en-GB" sz="1600" b="1" dirty="0">
              <a:solidFill>
                <a:srgbClr val="002060"/>
              </a:solidFill>
            </a:endParaRPr>
          </a:p>
          <a:p>
            <a:pPr marL="342900" indent="-342900">
              <a:buFont typeface="+mj-lt"/>
              <a:buAutoNum type="arabicPeriod"/>
            </a:pPr>
            <a:endParaRPr lang="en-GB" sz="1600" b="1" dirty="0"/>
          </a:p>
          <a:p>
            <a:pPr marL="342900" indent="-342900">
              <a:buFont typeface="+mj-lt"/>
              <a:buAutoNum type="arabicPeriod"/>
            </a:pPr>
            <a:endParaRPr lang="en-GB" sz="1800" dirty="0"/>
          </a:p>
        </p:txBody>
      </p:sp>
    </p:spTree>
    <p:extLst>
      <p:ext uri="{BB962C8B-B14F-4D97-AF65-F5344CB8AC3E}">
        <p14:creationId xmlns:p14="http://schemas.microsoft.com/office/powerpoint/2010/main" val="312491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B98C6-7CAE-4F4E-A79B-1663A19ABD97}"/>
              </a:ext>
            </a:extLst>
          </p:cNvPr>
          <p:cNvSpPr>
            <a:spLocks noGrp="1"/>
          </p:cNvSpPr>
          <p:nvPr>
            <p:ph type="body" sz="quarter" idx="14"/>
          </p:nvPr>
        </p:nvSpPr>
        <p:spPr/>
        <p:txBody>
          <a:bodyPr/>
          <a:lstStyle/>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lgn="ctr">
              <a:buNone/>
            </a:pPr>
            <a:r>
              <a:rPr lang="en-GB" sz="4800" dirty="0">
                <a:solidFill>
                  <a:srgbClr val="002060"/>
                </a:solidFill>
              </a:rPr>
              <a:t>Questions</a:t>
            </a: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sz="1400" dirty="0">
              <a:solidFill>
                <a:srgbClr val="002060"/>
              </a:solidFill>
            </a:endParaRPr>
          </a:p>
          <a:p>
            <a:pPr marL="469219" lvl="1" indent="0">
              <a:buNone/>
            </a:pPr>
            <a:endParaRPr lang="en-GB" dirty="0"/>
          </a:p>
        </p:txBody>
      </p:sp>
      <p:sp>
        <p:nvSpPr>
          <p:cNvPr id="3" name="Slide Number Placeholder 2">
            <a:extLst>
              <a:ext uri="{FF2B5EF4-FFF2-40B4-BE49-F238E27FC236}">
                <a16:creationId xmlns:a16="http://schemas.microsoft.com/office/drawing/2014/main" id="{C9EBC479-0969-4322-9D26-12895D65607F}"/>
              </a:ext>
            </a:extLst>
          </p:cNvPr>
          <p:cNvSpPr>
            <a:spLocks noGrp="1"/>
          </p:cNvSpPr>
          <p:nvPr>
            <p:ph type="sldNum" sz="quarter" idx="16"/>
          </p:nvPr>
        </p:nvSpPr>
        <p:spPr/>
        <p:txBody>
          <a:bodyPr/>
          <a:lstStyle/>
          <a:p>
            <a:fld id="{8F32820F-F80C-433F-B5D7-D7F4C1C7009B}" type="slidenum">
              <a:rPr lang="en-GB" smtClean="0"/>
              <a:pPr/>
              <a:t>16</a:t>
            </a:fld>
            <a:endParaRPr lang="en-GB" dirty="0"/>
          </a:p>
        </p:txBody>
      </p:sp>
    </p:spTree>
    <p:extLst>
      <p:ext uri="{BB962C8B-B14F-4D97-AF65-F5344CB8AC3E}">
        <p14:creationId xmlns:p14="http://schemas.microsoft.com/office/powerpoint/2010/main" val="982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196281" y="1376218"/>
            <a:ext cx="6071544" cy="4980132"/>
          </a:xfrm>
        </p:spPr>
        <p:txBody>
          <a:bodyPr/>
          <a:lstStyle/>
          <a:p>
            <a:r>
              <a:rPr lang="en-GB" sz="1600" dirty="0"/>
              <a:t>It’s a voluntary code of Practice introduced in 2002</a:t>
            </a:r>
          </a:p>
          <a:p>
            <a:pPr marL="0" indent="0">
              <a:buNone/>
            </a:pPr>
            <a:endParaRPr lang="en-GB" sz="1600" dirty="0"/>
          </a:p>
          <a:p>
            <a:r>
              <a:rPr lang="en-GB" sz="1600" dirty="0"/>
              <a:t>It was created in response to the ‘Sea Empress’ disaster in February 1996 which resulted in a massive oil spill.</a:t>
            </a:r>
          </a:p>
          <a:p>
            <a:pPr marL="0" indent="0">
              <a:buNone/>
            </a:pPr>
            <a:endParaRPr lang="en-GB" sz="1600" dirty="0"/>
          </a:p>
          <a:p>
            <a:r>
              <a:rPr lang="en-GB" sz="1600" dirty="0"/>
              <a:t>Although the code is voluntary it is regulated by the MCA and there is a requirement that all UK Statutory Harbour Authorities comply with the code.</a:t>
            </a:r>
          </a:p>
          <a:p>
            <a:endParaRPr lang="en-GB" sz="1600" dirty="0"/>
          </a:p>
          <a:p>
            <a:r>
              <a:rPr lang="en-GB" sz="1600" dirty="0"/>
              <a:t>The code is implemented through a formal Marine Safety Management System and Risk Management process.</a:t>
            </a:r>
          </a:p>
          <a:p>
            <a:endParaRPr lang="en-GB" sz="1800" dirty="0"/>
          </a:p>
          <a:p>
            <a:r>
              <a:rPr lang="en-GB" sz="1600" dirty="0"/>
              <a:t>The Code is intended to be flexible enough that any size  or type of Harbour or marine facility will be able to apply its principles in a way that is appropriate and proportionate to local requirements </a:t>
            </a:r>
          </a:p>
          <a:p>
            <a:pPr marL="0" indent="0">
              <a:buNone/>
            </a:pPr>
            <a:endParaRPr lang="en-GB" sz="1400" dirty="0"/>
          </a:p>
        </p:txBody>
      </p:sp>
      <p:sp>
        <p:nvSpPr>
          <p:cNvPr id="3" name="Slide Number Placeholder 2"/>
          <p:cNvSpPr>
            <a:spLocks noGrp="1"/>
          </p:cNvSpPr>
          <p:nvPr>
            <p:ph type="sldNum" sz="quarter" idx="16"/>
          </p:nvPr>
        </p:nvSpPr>
        <p:spPr/>
        <p:txBody>
          <a:bodyPr/>
          <a:lstStyle/>
          <a:p>
            <a:fld id="{8F32820F-F80C-433F-B5D7-D7F4C1C7009B}" type="slidenum">
              <a:rPr lang="en-GB" smtClean="0"/>
              <a:pPr/>
              <a:t>2</a:t>
            </a:fld>
            <a:endParaRPr lang="en-GB" dirty="0"/>
          </a:p>
        </p:txBody>
      </p:sp>
      <p:sp>
        <p:nvSpPr>
          <p:cNvPr id="4" name="Text Placeholder 3"/>
          <p:cNvSpPr>
            <a:spLocks noGrp="1"/>
          </p:cNvSpPr>
          <p:nvPr>
            <p:ph type="body" sz="quarter" idx="11"/>
          </p:nvPr>
        </p:nvSpPr>
        <p:spPr>
          <a:xfrm>
            <a:off x="389853" y="473363"/>
            <a:ext cx="7999138" cy="967510"/>
          </a:xfrm>
        </p:spPr>
        <p:txBody>
          <a:bodyPr/>
          <a:lstStyle/>
          <a:p>
            <a:r>
              <a:rPr lang="en-GB" dirty="0"/>
              <a:t>What is the Port Marine Safety Code and where did it come from</a:t>
            </a:r>
            <a:endParaRPr lang="en-GB" sz="2400" dirty="0"/>
          </a:p>
          <a:p>
            <a:r>
              <a:rPr lang="en-GB" dirty="0"/>
              <a:t>                                                                    </a:t>
            </a:r>
          </a:p>
          <a:p>
            <a:endParaRPr lang="en-GB" sz="2400" dirty="0"/>
          </a:p>
          <a:p>
            <a:r>
              <a:rPr lang="en-GB" sz="2400" dirty="0"/>
              <a:t>                                                   </a:t>
            </a:r>
          </a:p>
        </p:txBody>
      </p:sp>
      <p:pic>
        <p:nvPicPr>
          <p:cNvPr id="5" name="Picture 4"/>
          <p:cNvPicPr>
            <a:picLocks noChangeAspect="1"/>
          </p:cNvPicPr>
          <p:nvPr/>
        </p:nvPicPr>
        <p:blipFill>
          <a:blip r:embed="rId2"/>
          <a:stretch>
            <a:fillRect/>
          </a:stretch>
        </p:blipFill>
        <p:spPr>
          <a:xfrm>
            <a:off x="302869" y="1440873"/>
            <a:ext cx="2904251" cy="2043732"/>
          </a:xfrm>
          <a:prstGeom prst="rect">
            <a:avLst/>
          </a:prstGeom>
        </p:spPr>
      </p:pic>
      <p:pic>
        <p:nvPicPr>
          <p:cNvPr id="6" name="Picture 5"/>
          <p:cNvPicPr>
            <a:picLocks noChangeAspect="1"/>
          </p:cNvPicPr>
          <p:nvPr/>
        </p:nvPicPr>
        <p:blipFill>
          <a:blip r:embed="rId3"/>
          <a:stretch>
            <a:fillRect/>
          </a:stretch>
        </p:blipFill>
        <p:spPr>
          <a:xfrm>
            <a:off x="293490" y="3549260"/>
            <a:ext cx="2867278" cy="1986567"/>
          </a:xfrm>
          <a:prstGeom prst="rect">
            <a:avLst/>
          </a:prstGeom>
        </p:spPr>
      </p:pic>
    </p:spTree>
    <p:extLst>
      <p:ext uri="{BB962C8B-B14F-4D97-AF65-F5344CB8AC3E}">
        <p14:creationId xmlns:p14="http://schemas.microsoft.com/office/powerpoint/2010/main" val="316274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8F32820F-F80C-433F-B5D7-D7F4C1C7009B}" type="slidenum">
              <a:rPr lang="en-GB" smtClean="0"/>
              <a:pPr/>
              <a:t>3</a:t>
            </a:fld>
            <a:endParaRPr lang="en-GB" dirty="0"/>
          </a:p>
        </p:txBody>
      </p:sp>
      <p:sp>
        <p:nvSpPr>
          <p:cNvPr id="4" name="Text Placeholder 3"/>
          <p:cNvSpPr>
            <a:spLocks noGrp="1"/>
          </p:cNvSpPr>
          <p:nvPr>
            <p:ph type="body" sz="quarter" idx="11"/>
          </p:nvPr>
        </p:nvSpPr>
        <p:spPr/>
        <p:txBody>
          <a:bodyPr/>
          <a:lstStyle/>
          <a:p>
            <a:r>
              <a:rPr lang="en-GB" dirty="0"/>
              <a:t>It Will Never Happen to Us.</a:t>
            </a:r>
          </a:p>
        </p:txBody>
      </p:sp>
      <p:sp>
        <p:nvSpPr>
          <p:cNvPr id="5" name="Rectangle 4"/>
          <p:cNvSpPr/>
          <p:nvPr/>
        </p:nvSpPr>
        <p:spPr>
          <a:xfrm>
            <a:off x="7855361" y="2611651"/>
            <a:ext cx="1544846" cy="461665"/>
          </a:xfrm>
          <a:prstGeom prst="rect">
            <a:avLst/>
          </a:prstGeom>
        </p:spPr>
        <p:txBody>
          <a:bodyPr wrap="none">
            <a:spAutoFit/>
          </a:bodyPr>
          <a:lstStyle/>
          <a:p>
            <a:r>
              <a:rPr lang="en-GB" sz="2400" b="1" dirty="0">
                <a:solidFill>
                  <a:srgbClr val="C00000"/>
                </a:solidFill>
                <a:latin typeface="Arial" panose="020B0604020202020204" pitchFamily="34" charset="0"/>
                <a:cs typeface="Arial" panose="020B0604020202020204" pitchFamily="34" charset="0"/>
              </a:rPr>
              <a:t>Wrong !!!</a:t>
            </a:r>
          </a:p>
        </p:txBody>
      </p:sp>
      <p:sp>
        <p:nvSpPr>
          <p:cNvPr id="6" name="Rectangle 5"/>
          <p:cNvSpPr/>
          <p:nvPr/>
        </p:nvSpPr>
        <p:spPr>
          <a:xfrm>
            <a:off x="498973" y="5799695"/>
            <a:ext cx="2315570" cy="461665"/>
          </a:xfrm>
          <a:prstGeom prst="rect">
            <a:avLst/>
          </a:prstGeom>
        </p:spPr>
        <p:txBody>
          <a:bodyPr wrap="none">
            <a:spAutoFit/>
          </a:bodyPr>
          <a:lstStyle/>
          <a:p>
            <a:r>
              <a:rPr lang="en-GB" sz="2400" b="1" dirty="0">
                <a:solidFill>
                  <a:srgbClr val="C00000"/>
                </a:solidFill>
                <a:latin typeface="Arial" panose="020B0604020202020204" pitchFamily="34" charset="0"/>
                <a:cs typeface="Arial" panose="020B0604020202020204" pitchFamily="34" charset="0"/>
              </a:rPr>
              <a:t>It Has &amp; It Will</a:t>
            </a:r>
            <a:r>
              <a:rPr lang="en-GB" sz="2400" dirty="0">
                <a:solidFill>
                  <a:srgbClr val="C00000"/>
                </a:solidFill>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stretch>
            <a:fillRect/>
          </a:stretch>
        </p:blipFill>
        <p:spPr>
          <a:xfrm rot="5400000">
            <a:off x="820301" y="740236"/>
            <a:ext cx="2268834" cy="2911493"/>
          </a:xfrm>
          <a:prstGeom prst="rect">
            <a:avLst/>
          </a:prstGeom>
        </p:spPr>
      </p:pic>
      <p:sp>
        <p:nvSpPr>
          <p:cNvPr id="9" name="Rectangle 8"/>
          <p:cNvSpPr/>
          <p:nvPr/>
        </p:nvSpPr>
        <p:spPr>
          <a:xfrm>
            <a:off x="4053599" y="1149435"/>
            <a:ext cx="3831690" cy="1015663"/>
          </a:xfrm>
          <a:prstGeom prst="rect">
            <a:avLst/>
          </a:prstGeom>
        </p:spPr>
        <p:txBody>
          <a:bodyPr wrap="none">
            <a:spAutoFit/>
          </a:bodyPr>
          <a:lstStyle/>
          <a:p>
            <a:r>
              <a:rPr lang="en-GB" sz="2000" dirty="0">
                <a:solidFill>
                  <a:schemeClr val="tx1">
                    <a:lumMod val="50000"/>
                  </a:schemeClr>
                </a:solidFill>
                <a:latin typeface="Arial" panose="020B0604020202020204" pitchFamily="34" charset="0"/>
                <a:cs typeface="Arial" panose="020B0604020202020204" pitchFamily="34" charset="0"/>
              </a:rPr>
              <a:t>Young Lady – Dragging anchor </a:t>
            </a:r>
          </a:p>
          <a:p>
            <a:r>
              <a:rPr lang="en-GB" sz="2000" dirty="0">
                <a:solidFill>
                  <a:schemeClr val="tx1">
                    <a:lumMod val="50000"/>
                  </a:schemeClr>
                </a:solidFill>
                <a:latin typeface="Arial" panose="020B0604020202020204" pitchFamily="34" charset="0"/>
                <a:cs typeface="Arial" panose="020B0604020202020204" pitchFamily="34" charset="0"/>
              </a:rPr>
              <a:t>snagging the CATS gas pipeline</a:t>
            </a:r>
          </a:p>
          <a:p>
            <a:r>
              <a:rPr lang="en-GB" sz="2000" dirty="0">
                <a:solidFill>
                  <a:schemeClr val="tx1">
                    <a:lumMod val="50000"/>
                  </a:schemeClr>
                </a:solidFill>
                <a:latin typeface="Arial" panose="020B0604020202020204" pitchFamily="34" charset="0"/>
                <a:cs typeface="Arial" panose="020B0604020202020204" pitchFamily="34" charset="0"/>
              </a:rPr>
              <a:t>25</a:t>
            </a:r>
            <a:r>
              <a:rPr lang="en-GB" sz="2000" baseline="30000" dirty="0">
                <a:solidFill>
                  <a:schemeClr val="tx1">
                    <a:lumMod val="50000"/>
                  </a:schemeClr>
                </a:solidFill>
                <a:latin typeface="Arial" panose="020B0604020202020204" pitchFamily="34" charset="0"/>
                <a:cs typeface="Arial" panose="020B0604020202020204" pitchFamily="34" charset="0"/>
              </a:rPr>
              <a:t>th</a:t>
            </a:r>
            <a:r>
              <a:rPr lang="en-GB" sz="2000" dirty="0">
                <a:solidFill>
                  <a:schemeClr val="tx1">
                    <a:lumMod val="50000"/>
                  </a:schemeClr>
                </a:solidFill>
                <a:latin typeface="Arial" panose="020B0604020202020204" pitchFamily="34" charset="0"/>
                <a:cs typeface="Arial" panose="020B0604020202020204" pitchFamily="34" charset="0"/>
              </a:rPr>
              <a:t> June 2007</a:t>
            </a:r>
          </a:p>
        </p:txBody>
      </p:sp>
      <p:sp>
        <p:nvSpPr>
          <p:cNvPr id="10" name="Rectangle 9"/>
          <p:cNvSpPr/>
          <p:nvPr/>
        </p:nvSpPr>
        <p:spPr>
          <a:xfrm>
            <a:off x="386116" y="3542335"/>
            <a:ext cx="4953000" cy="707886"/>
          </a:xfrm>
          <a:prstGeom prst="rect">
            <a:avLst/>
          </a:prstGeom>
        </p:spPr>
        <p:txBody>
          <a:bodyPr>
            <a:spAutoFit/>
          </a:bodyPr>
          <a:lstStyle/>
          <a:p>
            <a:r>
              <a:rPr lang="en-GB" sz="2000" dirty="0" err="1">
                <a:solidFill>
                  <a:schemeClr val="tx1">
                    <a:lumMod val="50000"/>
                  </a:schemeClr>
                </a:solidFill>
                <a:latin typeface="Arial" panose="020B0604020202020204" pitchFamily="34" charset="0"/>
                <a:cs typeface="Arial" panose="020B0604020202020204" pitchFamily="34" charset="0"/>
              </a:rPr>
              <a:t>Gulnak</a:t>
            </a:r>
            <a:r>
              <a:rPr lang="en-GB" sz="2000" dirty="0">
                <a:solidFill>
                  <a:schemeClr val="tx1">
                    <a:lumMod val="50000"/>
                  </a:schemeClr>
                </a:solidFill>
                <a:latin typeface="Arial" panose="020B0604020202020204" pitchFamily="34" charset="0"/>
                <a:cs typeface="Arial" panose="020B0604020202020204" pitchFamily="34" charset="0"/>
              </a:rPr>
              <a:t> / Cape Mathilde– Collision </a:t>
            </a:r>
          </a:p>
          <a:p>
            <a:r>
              <a:rPr lang="en-GB" sz="2000" dirty="0">
                <a:solidFill>
                  <a:schemeClr val="tx1">
                    <a:lumMod val="50000"/>
                  </a:schemeClr>
                </a:solidFill>
                <a:latin typeface="Arial" panose="020B0604020202020204" pitchFamily="34" charset="0"/>
                <a:cs typeface="Arial" panose="020B0604020202020204" pitchFamily="34" charset="0"/>
              </a:rPr>
              <a:t>18</a:t>
            </a:r>
            <a:r>
              <a:rPr lang="en-GB" sz="2000" baseline="30000" dirty="0">
                <a:solidFill>
                  <a:schemeClr val="tx1">
                    <a:lumMod val="50000"/>
                  </a:schemeClr>
                </a:solidFill>
                <a:latin typeface="Arial" panose="020B0604020202020204" pitchFamily="34" charset="0"/>
                <a:cs typeface="Arial" panose="020B0604020202020204" pitchFamily="34" charset="0"/>
              </a:rPr>
              <a:t>th</a:t>
            </a:r>
            <a:r>
              <a:rPr lang="en-GB" sz="2000" dirty="0">
                <a:solidFill>
                  <a:schemeClr val="tx1">
                    <a:lumMod val="50000"/>
                  </a:schemeClr>
                </a:solidFill>
                <a:latin typeface="Arial" panose="020B0604020202020204" pitchFamily="34" charset="0"/>
                <a:cs typeface="Arial" panose="020B0604020202020204" pitchFamily="34" charset="0"/>
              </a:rPr>
              <a:t> April 2019</a:t>
            </a:r>
          </a:p>
        </p:txBody>
      </p:sp>
      <p:pic>
        <p:nvPicPr>
          <p:cNvPr id="11" name="Picture 10"/>
          <p:cNvPicPr>
            <a:picLocks noChangeAspect="1"/>
          </p:cNvPicPr>
          <p:nvPr/>
        </p:nvPicPr>
        <p:blipFill>
          <a:blip r:embed="rId3"/>
          <a:stretch>
            <a:fillRect/>
          </a:stretch>
        </p:blipFill>
        <p:spPr>
          <a:xfrm>
            <a:off x="3103606" y="4102744"/>
            <a:ext cx="3107724" cy="2320570"/>
          </a:xfrm>
          <a:prstGeom prst="rect">
            <a:avLst/>
          </a:prstGeom>
        </p:spPr>
      </p:pic>
      <p:pic>
        <p:nvPicPr>
          <p:cNvPr id="12" name="Picture 11"/>
          <p:cNvPicPr>
            <a:picLocks noChangeAspect="1"/>
          </p:cNvPicPr>
          <p:nvPr/>
        </p:nvPicPr>
        <p:blipFill>
          <a:blip r:embed="rId4"/>
          <a:stretch>
            <a:fillRect/>
          </a:stretch>
        </p:blipFill>
        <p:spPr>
          <a:xfrm>
            <a:off x="6692471" y="4102744"/>
            <a:ext cx="3028950" cy="2085975"/>
          </a:xfrm>
          <a:prstGeom prst="rect">
            <a:avLst/>
          </a:prstGeom>
        </p:spPr>
      </p:pic>
    </p:spTree>
    <p:extLst>
      <p:ext uri="{BB962C8B-B14F-4D97-AF65-F5344CB8AC3E}">
        <p14:creationId xmlns:p14="http://schemas.microsoft.com/office/powerpoint/2010/main" val="311524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1A34A-4510-4B4C-A902-27CFB34FCF6D}"/>
              </a:ext>
            </a:extLst>
          </p:cNvPr>
          <p:cNvSpPr>
            <a:spLocks noGrp="1"/>
          </p:cNvSpPr>
          <p:nvPr>
            <p:ph type="body" sz="quarter" idx="14"/>
          </p:nvPr>
        </p:nvSpPr>
        <p:spPr>
          <a:xfrm>
            <a:off x="316448" y="1046982"/>
            <a:ext cx="9079200" cy="1699666"/>
          </a:xfrm>
        </p:spPr>
        <p:txBody>
          <a:bodyPr/>
          <a:lstStyle/>
          <a:p>
            <a:r>
              <a:rPr lang="en-GB" dirty="0"/>
              <a:t>The Code is applicable both to statutory harbour authorities and to other marine facilities which may not have statutory powers and duties. These are collectively referred to throughout the Code as ‘organisations’ and may include, but are not limited to, the following: </a:t>
            </a:r>
          </a:p>
          <a:p>
            <a:pPr lvl="1"/>
            <a:r>
              <a:rPr lang="en-GB" dirty="0"/>
              <a:t>Competent Harbour Authorities (authorities with statutory pilotage duties);</a:t>
            </a:r>
          </a:p>
          <a:p>
            <a:pPr lvl="1"/>
            <a:r>
              <a:rPr lang="en-GB" dirty="0"/>
              <a:t> Municipal Port or Harbour Authorities; </a:t>
            </a:r>
          </a:p>
          <a:p>
            <a:pPr lvl="1"/>
            <a:r>
              <a:rPr lang="en-GB" dirty="0"/>
              <a:t>Trust Port or Harbour Authorities;</a:t>
            </a:r>
          </a:p>
          <a:p>
            <a:pPr lvl="1"/>
            <a:r>
              <a:rPr lang="en-GB" dirty="0"/>
              <a:t> Private Port or Harbour Authorities; </a:t>
            </a:r>
          </a:p>
          <a:p>
            <a:pPr lvl="1"/>
            <a:r>
              <a:rPr lang="en-GB" dirty="0"/>
              <a:t>and Marine berths, terminals or jetties.</a:t>
            </a:r>
          </a:p>
        </p:txBody>
      </p:sp>
      <p:sp>
        <p:nvSpPr>
          <p:cNvPr id="3" name="Slide Number Placeholder 2">
            <a:extLst>
              <a:ext uri="{FF2B5EF4-FFF2-40B4-BE49-F238E27FC236}">
                <a16:creationId xmlns:a16="http://schemas.microsoft.com/office/drawing/2014/main" id="{231107F0-B16B-4268-9D53-DA4565252F66}"/>
              </a:ext>
            </a:extLst>
          </p:cNvPr>
          <p:cNvSpPr>
            <a:spLocks noGrp="1"/>
          </p:cNvSpPr>
          <p:nvPr>
            <p:ph type="sldNum" sz="quarter" idx="16"/>
          </p:nvPr>
        </p:nvSpPr>
        <p:spPr/>
        <p:txBody>
          <a:bodyPr/>
          <a:lstStyle/>
          <a:p>
            <a:fld id="{8F32820F-F80C-433F-B5D7-D7F4C1C7009B}" type="slidenum">
              <a:rPr lang="en-GB" smtClean="0"/>
              <a:pPr/>
              <a:t>4</a:t>
            </a:fld>
            <a:endParaRPr lang="en-GB" dirty="0"/>
          </a:p>
        </p:txBody>
      </p:sp>
      <p:sp>
        <p:nvSpPr>
          <p:cNvPr id="4" name="Text Placeholder 3">
            <a:extLst>
              <a:ext uri="{FF2B5EF4-FFF2-40B4-BE49-F238E27FC236}">
                <a16:creationId xmlns:a16="http://schemas.microsoft.com/office/drawing/2014/main" id="{0F36787F-5762-4C92-826F-DB6793E41156}"/>
              </a:ext>
            </a:extLst>
          </p:cNvPr>
          <p:cNvSpPr>
            <a:spLocks noGrp="1"/>
          </p:cNvSpPr>
          <p:nvPr>
            <p:ph type="body" sz="quarter" idx="11"/>
          </p:nvPr>
        </p:nvSpPr>
        <p:spPr>
          <a:xfrm>
            <a:off x="476938" y="473363"/>
            <a:ext cx="7999138" cy="396000"/>
          </a:xfrm>
        </p:spPr>
        <p:txBody>
          <a:bodyPr/>
          <a:lstStyle/>
          <a:p>
            <a:r>
              <a:rPr lang="en-GB" dirty="0"/>
              <a:t>WHO IS Code For?</a:t>
            </a:r>
          </a:p>
        </p:txBody>
      </p:sp>
      <p:sp>
        <p:nvSpPr>
          <p:cNvPr id="6" name="TextBox 5">
            <a:extLst>
              <a:ext uri="{FF2B5EF4-FFF2-40B4-BE49-F238E27FC236}">
                <a16:creationId xmlns:a16="http://schemas.microsoft.com/office/drawing/2014/main" id="{DD28A675-A40D-412D-B476-12235181B362}"/>
              </a:ext>
            </a:extLst>
          </p:cNvPr>
          <p:cNvSpPr txBox="1"/>
          <p:nvPr/>
        </p:nvSpPr>
        <p:spPr>
          <a:xfrm>
            <a:off x="476938" y="2709492"/>
            <a:ext cx="4955176" cy="498983"/>
          </a:xfrm>
          <a:prstGeom prst="rect">
            <a:avLst/>
          </a:prstGeom>
          <a:noFill/>
        </p:spPr>
        <p:txBody>
          <a:bodyPr wrap="square">
            <a:spAutoFit/>
          </a:bodyPr>
          <a:lstStyle/>
          <a:p>
            <a:pPr marL="0" marR="0" lvl="0" indent="0" algn="l" defTabSz="536250" rtl="0" eaLnBrk="1" fontAlgn="auto" latinLnBrk="0" hangingPunct="1">
              <a:lnSpc>
                <a:spcPts val="3450"/>
              </a:lnSpc>
              <a:spcBef>
                <a:spcPts val="0"/>
              </a:spcBef>
              <a:spcAft>
                <a:spcPts val="0"/>
              </a:spcAft>
              <a:buClrTx/>
              <a:buSzTx/>
              <a:buFontTx/>
              <a:buNone/>
              <a:tabLst/>
              <a:defRPr/>
            </a:pPr>
            <a:r>
              <a:rPr kumimoji="0" lang="en-GB" sz="2400" b="1" i="0" u="none" strike="noStrike" kern="1200" cap="all" spc="0" normalizeH="0" baseline="0" noProof="0" dirty="0">
                <a:ln>
                  <a:noFill/>
                </a:ln>
                <a:solidFill>
                  <a:srgbClr val="11034C"/>
                </a:solidFill>
                <a:effectLst/>
                <a:uLnTx/>
                <a:uFillTx/>
                <a:latin typeface="Arial" panose="020B0604020202020204" pitchFamily="34" charset="0"/>
                <a:ea typeface="+mn-ea"/>
                <a:cs typeface="Arial" panose="020B0604020202020204" pitchFamily="34" charset="0"/>
              </a:rPr>
              <a:t>What does it mean to me?</a:t>
            </a:r>
          </a:p>
        </p:txBody>
      </p:sp>
      <p:sp>
        <p:nvSpPr>
          <p:cNvPr id="8" name="TextBox 7">
            <a:extLst>
              <a:ext uri="{FF2B5EF4-FFF2-40B4-BE49-F238E27FC236}">
                <a16:creationId xmlns:a16="http://schemas.microsoft.com/office/drawing/2014/main" id="{31DD5CC8-98B2-4440-A1A5-E56E1098EB1A}"/>
              </a:ext>
            </a:extLst>
          </p:cNvPr>
          <p:cNvSpPr txBox="1"/>
          <p:nvPr/>
        </p:nvSpPr>
        <p:spPr>
          <a:xfrm>
            <a:off x="386115" y="3208475"/>
            <a:ext cx="9350067" cy="1015663"/>
          </a:xfrm>
          <a:prstGeom prst="rect">
            <a:avLst/>
          </a:prstGeom>
          <a:noFill/>
        </p:spPr>
        <p:txBody>
          <a:bodyPr wrap="square">
            <a:spAutoFit/>
          </a:bodyPr>
          <a:lstStyle/>
          <a:p>
            <a:pPr marL="402187" marR="0" lvl="0" indent="-402187" algn="just" defTabSz="536250" rtl="0" eaLnBrk="1" fontAlgn="auto" latinLnBrk="0" hangingPunct="1">
              <a:lnSpc>
                <a:spcPct val="100000"/>
              </a:lnSpc>
              <a:spcBef>
                <a:spcPts val="600"/>
              </a:spcBef>
              <a:spcAft>
                <a:spcPts val="0"/>
              </a:spcAft>
              <a:buClrTx/>
              <a:buSzTx/>
              <a:buFont typeface="Arial"/>
              <a:buChar char="•"/>
              <a:tabLst/>
              <a:defRPr/>
            </a:pPr>
            <a:r>
              <a:rPr lang="en-GB" sz="1200" dirty="0">
                <a:latin typeface="Arial" panose="020B0604020202020204" pitchFamily="34" charset="0"/>
                <a:cs typeface="Arial" panose="020B0604020202020204" pitchFamily="34" charset="0"/>
              </a:rPr>
              <a:t>Where a marine terminal or jetty is situated within the jurisdiction of a Statutory Harbour Area (“SHA”), it is important for both parties to engage with one another to ascertain the scope and extent of the SHA’s MSMS and whether it incorporates any of the terminal’s or jetty’s marine operations. This engagement will help to define whether it is necessary for the terminal or jetty to develop their own MSMS. If it is decided that an additional system is required then the above engagement should focus on ensuring that the two MSMS complement each another and avoid any duplication of effort.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2A2BC9-BCD2-4893-9991-AF23D9657BA5}"/>
              </a:ext>
            </a:extLst>
          </p:cNvPr>
          <p:cNvSpPr txBox="1"/>
          <p:nvPr/>
        </p:nvSpPr>
        <p:spPr>
          <a:xfrm>
            <a:off x="476938" y="4288971"/>
            <a:ext cx="4955176" cy="498983"/>
          </a:xfrm>
          <a:prstGeom prst="rect">
            <a:avLst/>
          </a:prstGeom>
          <a:noFill/>
        </p:spPr>
        <p:txBody>
          <a:bodyPr wrap="square">
            <a:spAutoFit/>
          </a:body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sz="2400" b="1" cap="all" dirty="0">
                <a:solidFill>
                  <a:srgbClr val="11034C"/>
                </a:solidFill>
                <a:latin typeface="Arial" panose="020B0604020202020204" pitchFamily="34" charset="0"/>
                <a:cs typeface="Arial" panose="020B0604020202020204" pitchFamily="34" charset="0"/>
              </a:rPr>
              <a:t>Failure to comply</a:t>
            </a:r>
            <a:r>
              <a:rPr kumimoji="0" lang="en-GB" sz="2400" b="1" i="0" u="none" strike="noStrike" kern="1200" cap="all" spc="0" normalizeH="0" baseline="0" noProof="0" dirty="0">
                <a:ln>
                  <a:noFill/>
                </a:ln>
                <a:solidFill>
                  <a:srgbClr val="11034C"/>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A85C4EDD-ED63-49D9-AAB9-C028864269DC}"/>
              </a:ext>
            </a:extLst>
          </p:cNvPr>
          <p:cNvSpPr txBox="1"/>
          <p:nvPr/>
        </p:nvSpPr>
        <p:spPr>
          <a:xfrm>
            <a:off x="316448" y="4863583"/>
            <a:ext cx="9419734" cy="1277273"/>
          </a:xfrm>
          <a:prstGeom prst="rect">
            <a:avLst/>
          </a:prstGeom>
          <a:noFill/>
        </p:spPr>
        <p:txBody>
          <a:bodyPr wrap="square">
            <a:spAutoFit/>
          </a:bodyPr>
          <a:lstStyle/>
          <a:p>
            <a:pPr marL="402187" marR="0" lvl="0" indent="-402187" algn="just" defTabSz="536250" rtl="0" eaLnBrk="1" fontAlgn="auto" latinLnBrk="0" hangingPunct="1">
              <a:lnSpc>
                <a:spcPct val="100000"/>
              </a:lnSpc>
              <a:spcBef>
                <a:spcPts val="600"/>
              </a:spcBef>
              <a:spcAft>
                <a:spcPts val="0"/>
              </a:spcAft>
              <a:buClrTx/>
              <a:buSzTx/>
              <a:buFont typeface="Arial"/>
              <a:buChar char="•"/>
              <a:tabLst/>
              <a:defRPr/>
            </a:pPr>
            <a:r>
              <a:rPr lang="en-GB" sz="1200" dirty="0">
                <a:latin typeface="Arial" panose="020B0604020202020204" pitchFamily="34" charset="0"/>
                <a:cs typeface="Arial" panose="020B0604020202020204" pitchFamily="34" charset="0"/>
              </a:rPr>
              <a:t>Failure to comply is not an offence in itself. However, the Code represents good practice as recognised by a wide range of industry stakeholders and a failure to adhere to good practice may be indicative of a harbour authority being in breach of certain legal duties. Moreover, the organisation may suffer reputational damage if it has publicly committed to the Code’s standards and then fails to meet them</a:t>
            </a:r>
          </a:p>
          <a:p>
            <a:pPr marL="402187" marR="0" lvl="0" indent="-402187" algn="just" defTabSz="536250" rtl="0" eaLnBrk="1" fontAlgn="auto" latinLnBrk="0" hangingPunct="1">
              <a:lnSpc>
                <a:spcPct val="100000"/>
              </a:lnSpc>
              <a:spcBef>
                <a:spcPts val="600"/>
              </a:spcBef>
              <a:spcAft>
                <a:spcPts val="0"/>
              </a:spcAft>
              <a:buClrTx/>
              <a:buSzTx/>
              <a:buFont typeface="Arial"/>
              <a:buChar char="•"/>
              <a:tabLst/>
              <a:defRPr/>
            </a:pPr>
            <a:r>
              <a:rPr lang="en-GB" sz="1200" dirty="0">
                <a:latin typeface="Arial" panose="020B0604020202020204" pitchFamily="34" charset="0"/>
                <a:cs typeface="Arial" panose="020B0604020202020204" pitchFamily="34" charset="0"/>
              </a:rPr>
              <a:t>.A successful prosecution has been brought against a harbour authority for breach of section 3 of the Health and Safety at Work Act 1974, in that non-compliance with the fundamental elements of the Code evidenced a failure to provide a safe system of work</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47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421A8-E860-47A8-9F86-24AFAF136895}"/>
              </a:ext>
            </a:extLst>
          </p:cNvPr>
          <p:cNvSpPr>
            <a:spLocks noGrp="1"/>
          </p:cNvSpPr>
          <p:nvPr>
            <p:ph type="body" sz="quarter" idx="14"/>
          </p:nvPr>
        </p:nvSpPr>
        <p:spPr>
          <a:xfrm>
            <a:off x="386116" y="1268760"/>
            <a:ext cx="9079200" cy="2727887"/>
          </a:xfrm>
        </p:spPr>
        <p:txBody>
          <a:bodyPr/>
          <a:lstStyle/>
          <a:p>
            <a:r>
              <a:rPr lang="en-GB" sz="1400" dirty="0"/>
              <a:t>The MCA is responsible to the Secretary of State for Transport in advising on the composition and application of this Code to all ports in the UK. </a:t>
            </a:r>
          </a:p>
          <a:p>
            <a:pPr marL="1109887" lvl="2" indent="-171450"/>
            <a:r>
              <a:rPr lang="en-GB" sz="1400" dirty="0"/>
              <a:t>This includes but is not limited to:</a:t>
            </a:r>
          </a:p>
          <a:p>
            <a:pPr marL="1646137" lvl="3" indent="-171450"/>
            <a:r>
              <a:rPr lang="en-GB" sz="1400" dirty="0"/>
              <a:t> the conducting of Health Checks ;</a:t>
            </a:r>
          </a:p>
          <a:p>
            <a:pPr marL="1474687" lvl="3" indent="0">
              <a:buNone/>
            </a:pPr>
            <a:r>
              <a:rPr lang="en-GB" sz="1400" dirty="0"/>
              <a:t> – monitoring the compliance of harbour authorities against the Code;</a:t>
            </a:r>
          </a:p>
          <a:p>
            <a:pPr marL="1474687" lvl="3" indent="0">
              <a:buNone/>
            </a:pPr>
            <a:r>
              <a:rPr lang="en-GB" sz="1400" dirty="0"/>
              <a:t> – the facilitation of regular meetings between port authorities, related to maritime industries operating within ports and government within the context of this Code in order to exchange opinions and developments which may have a bearing on the content of the Code and the way in which it is applied</a:t>
            </a:r>
          </a:p>
          <a:p>
            <a:pPr marL="1474687" lvl="3" indent="0">
              <a:buNone/>
            </a:pPr>
            <a:r>
              <a:rPr lang="en-GB" sz="1400" dirty="0"/>
              <a:t>– the production of an annual report highlighting emerging trends identified during health checks;</a:t>
            </a:r>
          </a:p>
          <a:p>
            <a:pPr marL="1474687" lvl="3" indent="0">
              <a:buNone/>
            </a:pPr>
            <a:r>
              <a:rPr lang="en-GB" sz="1400" dirty="0"/>
              <a:t>– other technical assistance which may be required by </a:t>
            </a:r>
            <a:r>
              <a:rPr lang="en-GB" sz="1400" dirty="0" err="1"/>
              <a:t>DfT.</a:t>
            </a:r>
            <a:r>
              <a:rPr lang="en-GB" sz="1400" dirty="0"/>
              <a:t> </a:t>
            </a:r>
          </a:p>
          <a:p>
            <a:pPr marL="0" indent="0">
              <a:buNone/>
            </a:pPr>
            <a:endParaRPr lang="en-GB" sz="1400" dirty="0"/>
          </a:p>
        </p:txBody>
      </p:sp>
      <p:sp>
        <p:nvSpPr>
          <p:cNvPr id="3" name="Slide Number Placeholder 2">
            <a:extLst>
              <a:ext uri="{FF2B5EF4-FFF2-40B4-BE49-F238E27FC236}">
                <a16:creationId xmlns:a16="http://schemas.microsoft.com/office/drawing/2014/main" id="{2D53D16E-35A8-408E-B9EC-2451AC6366B7}"/>
              </a:ext>
            </a:extLst>
          </p:cNvPr>
          <p:cNvSpPr>
            <a:spLocks noGrp="1"/>
          </p:cNvSpPr>
          <p:nvPr>
            <p:ph type="sldNum" sz="quarter" idx="16"/>
          </p:nvPr>
        </p:nvSpPr>
        <p:spPr/>
        <p:txBody>
          <a:bodyPr/>
          <a:lstStyle/>
          <a:p>
            <a:fld id="{8F32820F-F80C-433F-B5D7-D7F4C1C7009B}" type="slidenum">
              <a:rPr lang="en-GB" smtClean="0"/>
              <a:pPr/>
              <a:t>5</a:t>
            </a:fld>
            <a:endParaRPr lang="en-GB" dirty="0"/>
          </a:p>
        </p:txBody>
      </p:sp>
      <p:sp>
        <p:nvSpPr>
          <p:cNvPr id="4" name="Text Placeholder 3">
            <a:extLst>
              <a:ext uri="{FF2B5EF4-FFF2-40B4-BE49-F238E27FC236}">
                <a16:creationId xmlns:a16="http://schemas.microsoft.com/office/drawing/2014/main" id="{806D48D0-42FC-4502-AD1A-17A7B2CCCD20}"/>
              </a:ext>
            </a:extLst>
          </p:cNvPr>
          <p:cNvSpPr>
            <a:spLocks noGrp="1"/>
          </p:cNvSpPr>
          <p:nvPr>
            <p:ph type="body" sz="quarter" idx="11"/>
          </p:nvPr>
        </p:nvSpPr>
        <p:spPr/>
        <p:txBody>
          <a:bodyPr/>
          <a:lstStyle/>
          <a:p>
            <a:r>
              <a:rPr lang="en-GB" dirty="0"/>
              <a:t>MCA Role</a:t>
            </a:r>
          </a:p>
        </p:txBody>
      </p:sp>
      <p:sp>
        <p:nvSpPr>
          <p:cNvPr id="6" name="TextBox 5">
            <a:extLst>
              <a:ext uri="{FF2B5EF4-FFF2-40B4-BE49-F238E27FC236}">
                <a16:creationId xmlns:a16="http://schemas.microsoft.com/office/drawing/2014/main" id="{9FA8D0C8-4047-4ED5-8B49-6D34DE97C898}"/>
              </a:ext>
            </a:extLst>
          </p:cNvPr>
          <p:cNvSpPr txBox="1"/>
          <p:nvPr/>
        </p:nvSpPr>
        <p:spPr>
          <a:xfrm>
            <a:off x="386116" y="3996647"/>
            <a:ext cx="8939082" cy="461665"/>
          </a:xfrm>
          <a:prstGeom prst="rect">
            <a:avLst/>
          </a:prstGeom>
          <a:noFill/>
        </p:spPr>
        <p:txBody>
          <a:bodyPr wrap="square">
            <a:spAutoFit/>
          </a:bodyPr>
          <a:lstStyle/>
          <a:p>
            <a:r>
              <a:rPr lang="en-GB" sz="2400" b="1" dirty="0">
                <a:solidFill>
                  <a:srgbClr val="002060"/>
                </a:solidFill>
                <a:latin typeface="Arial" panose="020B0604020202020204" pitchFamily="34" charset="0"/>
                <a:cs typeface="Arial" panose="020B0604020202020204" pitchFamily="34" charset="0"/>
              </a:rPr>
              <a:t>Health Checks</a:t>
            </a:r>
          </a:p>
        </p:txBody>
      </p:sp>
      <p:sp>
        <p:nvSpPr>
          <p:cNvPr id="10" name="TextBox 9">
            <a:extLst>
              <a:ext uri="{FF2B5EF4-FFF2-40B4-BE49-F238E27FC236}">
                <a16:creationId xmlns:a16="http://schemas.microsoft.com/office/drawing/2014/main" id="{C9EC70B5-5988-4AEE-8A98-8A6EBA6D63DE}"/>
              </a:ext>
            </a:extLst>
          </p:cNvPr>
          <p:cNvSpPr txBox="1"/>
          <p:nvPr/>
        </p:nvSpPr>
        <p:spPr>
          <a:xfrm>
            <a:off x="245096" y="4458312"/>
            <a:ext cx="9220220" cy="1384995"/>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 Health Check visit is intelligence led and may be triggered for a variety of reasons ranging from reports which suggests a failure in a port’s MSMS to a MAIB recommendation. </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main objective of a Health Check is to measure the ports compliance with the Code and, where appropriate, identify ways in which compliance can be enhanced. It will also aim to identify and share any best practice. </a:t>
            </a:r>
          </a:p>
        </p:txBody>
      </p:sp>
    </p:spTree>
    <p:extLst>
      <p:ext uri="{BB962C8B-B14F-4D97-AF65-F5344CB8AC3E}">
        <p14:creationId xmlns:p14="http://schemas.microsoft.com/office/powerpoint/2010/main" val="109769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8F32820F-F80C-433F-B5D7-D7F4C1C7009B}" type="slidenum">
              <a:rPr lang="en-GB" smtClean="0"/>
              <a:pPr/>
              <a:t>6</a:t>
            </a:fld>
            <a:endParaRPr lang="en-GB" dirty="0"/>
          </a:p>
        </p:txBody>
      </p:sp>
      <p:sp>
        <p:nvSpPr>
          <p:cNvPr id="4" name="Text Placeholder 3"/>
          <p:cNvSpPr>
            <a:spLocks noGrp="1"/>
          </p:cNvSpPr>
          <p:nvPr>
            <p:ph type="body" sz="quarter" idx="11"/>
          </p:nvPr>
        </p:nvSpPr>
        <p:spPr/>
        <p:txBody>
          <a:bodyPr/>
          <a:lstStyle/>
          <a:p>
            <a:r>
              <a:rPr lang="en-GB" dirty="0"/>
              <a:t>Port marine safety code – 10 commandments</a:t>
            </a:r>
          </a:p>
        </p:txBody>
      </p:sp>
      <p:pic>
        <p:nvPicPr>
          <p:cNvPr id="10" name="Picture 9"/>
          <p:cNvPicPr>
            <a:picLocks noChangeAspect="1"/>
          </p:cNvPicPr>
          <p:nvPr/>
        </p:nvPicPr>
        <p:blipFill>
          <a:blip r:embed="rId2"/>
          <a:stretch>
            <a:fillRect/>
          </a:stretch>
        </p:blipFill>
        <p:spPr>
          <a:xfrm>
            <a:off x="389852" y="1447271"/>
            <a:ext cx="9085467" cy="4624015"/>
          </a:xfrm>
          <a:prstGeom prst="rect">
            <a:avLst/>
          </a:prstGeom>
        </p:spPr>
      </p:pic>
    </p:spTree>
    <p:extLst>
      <p:ext uri="{BB962C8B-B14F-4D97-AF65-F5344CB8AC3E}">
        <p14:creationId xmlns:p14="http://schemas.microsoft.com/office/powerpoint/2010/main" val="370875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936623" y="3341008"/>
            <a:ext cx="2027570" cy="543697"/>
          </a:xfrm>
        </p:spPr>
        <p:txBody>
          <a:bodyPr/>
          <a:lstStyle/>
          <a:p>
            <a:pPr marL="0" indent="0">
              <a:buNone/>
            </a:pPr>
            <a:r>
              <a:rPr lang="en-GB" sz="2800" dirty="0">
                <a:solidFill>
                  <a:srgbClr val="002060"/>
                </a:solidFill>
              </a:rPr>
              <a:t>Duty Holder</a:t>
            </a:r>
          </a:p>
          <a:p>
            <a:pPr marL="0" indent="0">
              <a:buNone/>
            </a:pPr>
            <a:endParaRPr lang="en-GB" sz="2800" dirty="0">
              <a:solidFill>
                <a:srgbClr val="002060"/>
              </a:solidFill>
            </a:endParaRPr>
          </a:p>
        </p:txBody>
      </p:sp>
      <p:sp>
        <p:nvSpPr>
          <p:cNvPr id="3" name="Slide Number Placeholder 2"/>
          <p:cNvSpPr>
            <a:spLocks noGrp="1"/>
          </p:cNvSpPr>
          <p:nvPr>
            <p:ph type="sldNum" sz="quarter" idx="16"/>
          </p:nvPr>
        </p:nvSpPr>
        <p:spPr/>
        <p:txBody>
          <a:bodyPr/>
          <a:lstStyle/>
          <a:p>
            <a:fld id="{8F32820F-F80C-433F-B5D7-D7F4C1C7009B}" type="slidenum">
              <a:rPr lang="en-GB" smtClean="0"/>
              <a:pPr/>
              <a:t>7</a:t>
            </a:fld>
            <a:endParaRPr lang="en-GB" dirty="0"/>
          </a:p>
        </p:txBody>
      </p:sp>
      <p:sp>
        <p:nvSpPr>
          <p:cNvPr id="4" name="Text Placeholder 3"/>
          <p:cNvSpPr>
            <a:spLocks noGrp="1"/>
          </p:cNvSpPr>
          <p:nvPr>
            <p:ph type="body" sz="quarter" idx="11"/>
          </p:nvPr>
        </p:nvSpPr>
        <p:spPr/>
        <p:txBody>
          <a:bodyPr/>
          <a:lstStyle/>
          <a:p>
            <a:r>
              <a:rPr lang="en-GB" dirty="0"/>
              <a:t>The Duty holder (PD Teesport BOARD) – obligations &amp; accountability</a:t>
            </a:r>
          </a:p>
        </p:txBody>
      </p:sp>
      <p:sp>
        <p:nvSpPr>
          <p:cNvPr id="5" name="TextBox 4"/>
          <p:cNvSpPr txBox="1"/>
          <p:nvPr/>
        </p:nvSpPr>
        <p:spPr>
          <a:xfrm>
            <a:off x="6104238" y="1207268"/>
            <a:ext cx="3616410" cy="1200329"/>
          </a:xfrm>
          <a:prstGeom prst="rect">
            <a:avLst/>
          </a:prstGeom>
          <a:noFill/>
        </p:spPr>
        <p:txBody>
          <a:bodyPr wrap="square" rtlCol="0">
            <a:spAutoFit/>
          </a:bodyPr>
          <a:lstStyle/>
          <a:p>
            <a:r>
              <a:rPr lang="en-GB" sz="1800" dirty="0"/>
              <a:t>Identify and designate the Duty Holder – individually and collectively accountable </a:t>
            </a:r>
            <a:r>
              <a:rPr lang="en-GB" sz="1800" b="1" dirty="0"/>
              <a:t>(Signed Fixed Terms of Reference)</a:t>
            </a:r>
          </a:p>
        </p:txBody>
      </p:sp>
      <p:cxnSp>
        <p:nvCxnSpPr>
          <p:cNvPr id="7" name="Straight Arrow Connector 6"/>
          <p:cNvCxnSpPr>
            <a:cxnSpLocks/>
          </p:cNvCxnSpPr>
          <p:nvPr/>
        </p:nvCxnSpPr>
        <p:spPr>
          <a:xfrm flipH="1">
            <a:off x="5667633" y="2504303"/>
            <a:ext cx="654790" cy="7450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011461" y="2837288"/>
            <a:ext cx="3113903" cy="923330"/>
          </a:xfrm>
          <a:prstGeom prst="rect">
            <a:avLst/>
          </a:prstGeom>
          <a:noFill/>
        </p:spPr>
        <p:txBody>
          <a:bodyPr wrap="square" rtlCol="0">
            <a:spAutoFit/>
          </a:bodyPr>
          <a:lstStyle/>
          <a:p>
            <a:r>
              <a:rPr lang="en-GB" sz="1800" dirty="0"/>
              <a:t>Be aware of the organisations powers and duties</a:t>
            </a:r>
          </a:p>
          <a:p>
            <a:r>
              <a:rPr lang="en-GB" sz="1800" dirty="0"/>
              <a:t>related to marine safety</a:t>
            </a:r>
          </a:p>
        </p:txBody>
      </p:sp>
      <p:cxnSp>
        <p:nvCxnSpPr>
          <p:cNvPr id="10" name="Straight Arrow Connector 9"/>
          <p:cNvCxnSpPr>
            <a:endCxn id="2" idx="3"/>
          </p:cNvCxnSpPr>
          <p:nvPr/>
        </p:nvCxnSpPr>
        <p:spPr>
          <a:xfrm flipH="1">
            <a:off x="5964193" y="3612856"/>
            <a:ext cx="97206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84038" y="5366963"/>
            <a:ext cx="5256805" cy="1200329"/>
          </a:xfrm>
          <a:prstGeom prst="rect">
            <a:avLst/>
          </a:prstGeom>
          <a:noFill/>
        </p:spPr>
        <p:txBody>
          <a:bodyPr wrap="square" rtlCol="0">
            <a:spAutoFit/>
          </a:bodyPr>
          <a:lstStyle/>
          <a:p>
            <a:r>
              <a:rPr lang="en-GB" sz="1800" dirty="0"/>
              <a:t>Appoint a suitable designated person to monitor</a:t>
            </a:r>
          </a:p>
          <a:p>
            <a:r>
              <a:rPr lang="en-GB" sz="1800" dirty="0"/>
              <a:t>and report the effectiveness of the MSMS and </a:t>
            </a:r>
          </a:p>
          <a:p>
            <a:r>
              <a:rPr lang="en-GB" sz="1800" dirty="0"/>
              <a:t>provide independent advice on matters of marine safety</a:t>
            </a:r>
          </a:p>
        </p:txBody>
      </p:sp>
      <p:cxnSp>
        <p:nvCxnSpPr>
          <p:cNvPr id="14" name="Straight Arrow Connector 13"/>
          <p:cNvCxnSpPr/>
          <p:nvPr/>
        </p:nvCxnSpPr>
        <p:spPr>
          <a:xfrm flipV="1">
            <a:off x="3534032" y="4053017"/>
            <a:ext cx="584887" cy="10706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40843" y="5010053"/>
            <a:ext cx="2417806" cy="923330"/>
          </a:xfrm>
          <a:prstGeom prst="rect">
            <a:avLst/>
          </a:prstGeom>
          <a:noFill/>
        </p:spPr>
        <p:txBody>
          <a:bodyPr wrap="square" rtlCol="0">
            <a:spAutoFit/>
          </a:bodyPr>
          <a:lstStyle/>
          <a:p>
            <a:r>
              <a:rPr lang="en-GB" sz="1800" dirty="0"/>
              <a:t>Appoint competent people to manage marine safety</a:t>
            </a:r>
          </a:p>
        </p:txBody>
      </p:sp>
      <p:cxnSp>
        <p:nvCxnSpPr>
          <p:cNvPr id="17" name="Straight Arrow Connector 16"/>
          <p:cNvCxnSpPr/>
          <p:nvPr/>
        </p:nvCxnSpPr>
        <p:spPr>
          <a:xfrm flipH="1" flipV="1">
            <a:off x="5099222" y="4053016"/>
            <a:ext cx="1441621" cy="10626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349829" y="1465989"/>
            <a:ext cx="2900895" cy="923330"/>
          </a:xfrm>
          <a:prstGeom prst="rect">
            <a:avLst/>
          </a:prstGeom>
          <a:noFill/>
        </p:spPr>
        <p:txBody>
          <a:bodyPr wrap="square" rtlCol="0">
            <a:spAutoFit/>
          </a:bodyPr>
          <a:lstStyle/>
          <a:p>
            <a:r>
              <a:rPr lang="en-GB" sz="1800" dirty="0"/>
              <a:t>Report compliance with the code to MCA every 3 years </a:t>
            </a:r>
            <a:r>
              <a:rPr lang="en-GB" sz="1800" b="1" dirty="0"/>
              <a:t>(28</a:t>
            </a:r>
            <a:r>
              <a:rPr lang="en-GB" sz="1800" b="1" baseline="30000" dirty="0"/>
              <a:t>th</a:t>
            </a:r>
            <a:r>
              <a:rPr lang="en-GB" sz="1800" b="1" dirty="0"/>
              <a:t> Jan 2021)</a:t>
            </a:r>
          </a:p>
        </p:txBody>
      </p:sp>
      <p:cxnSp>
        <p:nvCxnSpPr>
          <p:cNvPr id="21" name="Straight Arrow Connector 20"/>
          <p:cNvCxnSpPr/>
          <p:nvPr/>
        </p:nvCxnSpPr>
        <p:spPr>
          <a:xfrm>
            <a:off x="3595284" y="2504303"/>
            <a:ext cx="523635" cy="6837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08388" y="2704577"/>
            <a:ext cx="2580968" cy="2585323"/>
          </a:xfrm>
          <a:prstGeom prst="rect">
            <a:avLst/>
          </a:prstGeom>
          <a:noFill/>
        </p:spPr>
        <p:txBody>
          <a:bodyPr wrap="square" rtlCol="0">
            <a:spAutoFit/>
          </a:bodyPr>
          <a:lstStyle/>
          <a:p>
            <a:r>
              <a:rPr lang="en-GB" sz="1800" dirty="0"/>
              <a:t>Ensure the marine safety continuously improves by publishing a marine safety plan and reporting performance against the objectives and targets set. </a:t>
            </a:r>
            <a:r>
              <a:rPr lang="en-GB" sz="1800" b="1" dirty="0"/>
              <a:t>(PD Ports Website. Standing vs Period Targets)</a:t>
            </a:r>
            <a:endParaRPr lang="en-GB" sz="1050" b="1" dirty="0"/>
          </a:p>
        </p:txBody>
      </p:sp>
      <p:cxnSp>
        <p:nvCxnSpPr>
          <p:cNvPr id="25" name="Straight Arrow Connector 24"/>
          <p:cNvCxnSpPr/>
          <p:nvPr/>
        </p:nvCxnSpPr>
        <p:spPr>
          <a:xfrm flipV="1">
            <a:off x="2964556" y="3612856"/>
            <a:ext cx="80837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02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86116" y="1268760"/>
            <a:ext cx="9106484" cy="4348269"/>
          </a:xfrm>
        </p:spPr>
        <p:txBody>
          <a:bodyPr/>
          <a:lstStyle/>
          <a:p>
            <a:r>
              <a:rPr lang="en-GB" sz="1800" dirty="0"/>
              <a:t>The ‘Designated Person’ must be appointed by the Duty Holder to provide independent assurance about the operation of the marine safety management system. The designated person must have direct access to the duty holder</a:t>
            </a:r>
          </a:p>
          <a:p>
            <a:r>
              <a:rPr lang="en-GB" sz="1800" dirty="0"/>
              <a:t>The ‘Designated Person’ main responsibility is to determine, through engagement, review &amp; audit the effectiveness of the Marine Safety Management System in ensuring compliance with the code.</a:t>
            </a:r>
          </a:p>
          <a:p>
            <a:r>
              <a:rPr lang="en-GB" sz="1800" b="1" dirty="0"/>
              <a:t>Marico Marine have been appointed to provide independent PMSC Designated Persons Services for a 3 year period commencing 1</a:t>
            </a:r>
            <a:r>
              <a:rPr lang="en-GB" sz="1800" b="1" baseline="30000" dirty="0"/>
              <a:t>st</a:t>
            </a:r>
            <a:r>
              <a:rPr lang="en-GB" sz="1800" b="1" dirty="0"/>
              <a:t> January 2022 </a:t>
            </a:r>
          </a:p>
          <a:p>
            <a:r>
              <a:rPr lang="en-GB" sz="1800" b="1" dirty="0"/>
              <a:t>On commencement of the provisions of DP Services , it was agreed a full ‘baseline’ audit of PMSC compliance should be undertaken (25-27 January 2022)</a:t>
            </a:r>
          </a:p>
          <a:p>
            <a:pPr marL="0" indent="0">
              <a:buNone/>
            </a:pPr>
            <a:r>
              <a:rPr lang="en-GB" sz="1800" b="1" dirty="0">
                <a:solidFill>
                  <a:srgbClr val="FF0000"/>
                </a:solidFill>
              </a:rPr>
              <a:t>Note</a:t>
            </a:r>
          </a:p>
          <a:p>
            <a:r>
              <a:rPr lang="en-GB" sz="1800" dirty="0"/>
              <a:t>The role of the ‘Designated Person’ </a:t>
            </a:r>
            <a:r>
              <a:rPr lang="en-GB" sz="1800" dirty="0">
                <a:solidFill>
                  <a:srgbClr val="FF0000"/>
                </a:solidFill>
              </a:rPr>
              <a:t>does not </a:t>
            </a:r>
            <a:r>
              <a:rPr lang="en-GB" sz="1800" dirty="0"/>
              <a:t>absolve the Duty Holder &amp; its Board members of their individual &amp; collective responsibility for compliance with the code.</a:t>
            </a:r>
            <a:endParaRPr lang="en-GB" sz="1800" dirty="0">
              <a:solidFill>
                <a:srgbClr val="FF0000"/>
              </a:solidFill>
            </a:endParaRPr>
          </a:p>
          <a:p>
            <a:pPr marL="0" indent="0">
              <a:buNone/>
            </a:pPr>
            <a:endParaRPr lang="en-GB" sz="1800" dirty="0"/>
          </a:p>
          <a:p>
            <a:pPr marL="0" indent="0">
              <a:buNone/>
            </a:pPr>
            <a:endParaRPr lang="en-GB" sz="1800" dirty="0"/>
          </a:p>
        </p:txBody>
      </p:sp>
      <p:sp>
        <p:nvSpPr>
          <p:cNvPr id="3" name="Slide Number Placeholder 2"/>
          <p:cNvSpPr>
            <a:spLocks noGrp="1"/>
          </p:cNvSpPr>
          <p:nvPr>
            <p:ph type="sldNum" sz="quarter" idx="16"/>
          </p:nvPr>
        </p:nvSpPr>
        <p:spPr/>
        <p:txBody>
          <a:bodyPr/>
          <a:lstStyle/>
          <a:p>
            <a:fld id="{8F32820F-F80C-433F-B5D7-D7F4C1C7009B}" type="slidenum">
              <a:rPr lang="en-GB" smtClean="0"/>
              <a:pPr/>
              <a:t>8</a:t>
            </a:fld>
            <a:endParaRPr lang="en-GB" dirty="0"/>
          </a:p>
        </p:txBody>
      </p:sp>
      <p:sp>
        <p:nvSpPr>
          <p:cNvPr id="4" name="Text Placeholder 3"/>
          <p:cNvSpPr>
            <a:spLocks noGrp="1"/>
          </p:cNvSpPr>
          <p:nvPr>
            <p:ph type="body" sz="quarter" idx="11"/>
          </p:nvPr>
        </p:nvSpPr>
        <p:spPr/>
        <p:txBody>
          <a:bodyPr/>
          <a:lstStyle/>
          <a:p>
            <a:r>
              <a:rPr lang="en-GB" dirty="0"/>
              <a:t>The appointed designated person</a:t>
            </a:r>
          </a:p>
        </p:txBody>
      </p:sp>
    </p:spTree>
    <p:extLst>
      <p:ext uri="{BB962C8B-B14F-4D97-AF65-F5344CB8AC3E}">
        <p14:creationId xmlns:p14="http://schemas.microsoft.com/office/powerpoint/2010/main" val="237390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8F32820F-F80C-433F-B5D7-D7F4C1C7009B}" type="slidenum">
              <a:rPr lang="en-GB" smtClean="0"/>
              <a:pPr/>
              <a:t>9</a:t>
            </a:fld>
            <a:endParaRPr lang="en-GB" dirty="0"/>
          </a:p>
        </p:txBody>
      </p:sp>
      <p:sp>
        <p:nvSpPr>
          <p:cNvPr id="4" name="Text Placeholder 3"/>
          <p:cNvSpPr>
            <a:spLocks noGrp="1"/>
          </p:cNvSpPr>
          <p:nvPr>
            <p:ph type="body" sz="quarter" idx="11"/>
          </p:nvPr>
        </p:nvSpPr>
        <p:spPr/>
        <p:txBody>
          <a:bodyPr/>
          <a:lstStyle/>
          <a:p>
            <a:r>
              <a:rPr lang="en-GB" dirty="0"/>
              <a:t>Designated person ‘Base Line / Internal Audit’ 2022</a:t>
            </a:r>
          </a:p>
          <a:p>
            <a:endParaRPr lang="en-GB" sz="1800" b="0" dirty="0"/>
          </a:p>
        </p:txBody>
      </p:sp>
      <p:sp>
        <p:nvSpPr>
          <p:cNvPr id="2" name="TextBox 1">
            <a:extLst>
              <a:ext uri="{FF2B5EF4-FFF2-40B4-BE49-F238E27FC236}">
                <a16:creationId xmlns:a16="http://schemas.microsoft.com/office/drawing/2014/main" id="{6A72A42E-7843-46F6-9C61-85C2360900B9}"/>
              </a:ext>
            </a:extLst>
          </p:cNvPr>
          <p:cNvSpPr txBox="1"/>
          <p:nvPr/>
        </p:nvSpPr>
        <p:spPr>
          <a:xfrm>
            <a:off x="98733" y="1566368"/>
            <a:ext cx="6450113" cy="5001369"/>
          </a:xfrm>
          <a:prstGeom prst="rect">
            <a:avLst/>
          </a:prstGeom>
          <a:noFill/>
        </p:spPr>
        <p:txBody>
          <a:bodyPr wrap="square" rtlCol="0">
            <a:spAutoFit/>
          </a:bodyPr>
          <a:lstStyle/>
          <a:p>
            <a:pPr marL="342900" indent="-342900">
              <a:buFont typeface="Arial" panose="020B0604020202020204" pitchFamily="34" charset="0"/>
              <a:buChar char="•"/>
            </a:pPr>
            <a:r>
              <a:rPr lang="en-GB" sz="1600" dirty="0"/>
              <a:t>The majority of the available time during the audit was devoted to reviewing procedures in close to real time</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A vessel visit was selected for review and using published procedures, the process of the vessel arrival from initial agent booking through to berthing was tracked, with the final berthing manoeuvre witnessed.</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This approach provided the DP with a excellent opportunity to witness port marine activities at first hand and to be a assured that procedures are both generally effective, followed and suitably recorded.</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PD Teesport Procedures and documentation found to be in good order.</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effectLst/>
                <a:latin typeface="Open Sans" panose="020B0606030504020204" pitchFamily="34" charset="0"/>
                <a:ea typeface="Calibri" panose="020F0502020204030204" pitchFamily="34" charset="0"/>
                <a:cs typeface="Times New Roman" panose="02020603050405020304" pitchFamily="18" charset="0"/>
              </a:rPr>
              <a:t>As a result of this introductory visit and baseline audit, </a:t>
            </a:r>
            <a:r>
              <a:rPr lang="en-GB" sz="1600" b="1" dirty="0">
                <a:effectLst/>
                <a:latin typeface="Open Sans" panose="020B0606030504020204" pitchFamily="34" charset="0"/>
                <a:ea typeface="Calibri" panose="020F0502020204030204" pitchFamily="34" charset="0"/>
                <a:cs typeface="Times New Roman" panose="02020603050405020304" pitchFamily="18" charset="0"/>
              </a:rPr>
              <a:t>no non-conformities with the PMSC or related legislation were identified</a:t>
            </a:r>
            <a:r>
              <a:rPr lang="en-GB" sz="1600" dirty="0">
                <a:effectLst/>
                <a:latin typeface="Open Sans" panose="020B060603050402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5D2B05BF-9D68-44BE-B77A-FB29B6BEA2D0}"/>
              </a:ext>
            </a:extLst>
          </p:cNvPr>
          <p:cNvPicPr>
            <a:picLocks noChangeAspect="1"/>
          </p:cNvPicPr>
          <p:nvPr/>
        </p:nvPicPr>
        <p:blipFill>
          <a:blip r:embed="rId2"/>
          <a:stretch>
            <a:fillRect/>
          </a:stretch>
        </p:blipFill>
        <p:spPr>
          <a:xfrm>
            <a:off x="6548846" y="1566368"/>
            <a:ext cx="3047999" cy="4303469"/>
          </a:xfrm>
          <a:prstGeom prst="rect">
            <a:avLst/>
          </a:prstGeom>
        </p:spPr>
      </p:pic>
    </p:spTree>
    <p:extLst>
      <p:ext uri="{BB962C8B-B14F-4D97-AF65-F5344CB8AC3E}">
        <p14:creationId xmlns:p14="http://schemas.microsoft.com/office/powerpoint/2010/main" val="3702708903"/>
      </p:ext>
    </p:extLst>
  </p:cSld>
  <p:clrMapOvr>
    <a:masterClrMapping/>
  </p:clrMapOvr>
</p:sld>
</file>

<file path=ppt/theme/theme1.xml><?xml version="1.0" encoding="utf-8"?>
<a:theme xmlns:a="http://schemas.openxmlformats.org/drawingml/2006/main" name="Office Theme">
  <a:themeElements>
    <a:clrScheme name="PDPorts">
      <a:dk1>
        <a:srgbClr val="4A4A4A"/>
      </a:dk1>
      <a:lt1>
        <a:sysClr val="window" lastClr="FFFFFF"/>
      </a:lt1>
      <a:dk2>
        <a:srgbClr val="00A9D5"/>
      </a:dk2>
      <a:lt2>
        <a:srgbClr val="EEECE1"/>
      </a:lt2>
      <a:accent1>
        <a:srgbClr val="11034C"/>
      </a:accent1>
      <a:accent2>
        <a:srgbClr val="9C92BC"/>
      </a:accent2>
      <a:accent3>
        <a:srgbClr val="00A990"/>
      </a:accent3>
      <a:accent4>
        <a:srgbClr val="0075BC"/>
      </a:accent4>
      <a:accent5>
        <a:srgbClr val="C4C218"/>
      </a:accent5>
      <a:accent6>
        <a:srgbClr val="F7921E"/>
      </a:accent6>
      <a:hlink>
        <a:srgbClr val="EC00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DPorts">
      <a:dk1>
        <a:srgbClr val="4A4A4A"/>
      </a:dk1>
      <a:lt1>
        <a:sysClr val="window" lastClr="FFFFFF"/>
      </a:lt1>
      <a:dk2>
        <a:srgbClr val="00A9D5"/>
      </a:dk2>
      <a:lt2>
        <a:srgbClr val="EEECE1"/>
      </a:lt2>
      <a:accent1>
        <a:srgbClr val="11034C"/>
      </a:accent1>
      <a:accent2>
        <a:srgbClr val="9C92BC"/>
      </a:accent2>
      <a:accent3>
        <a:srgbClr val="00A990"/>
      </a:accent3>
      <a:accent4>
        <a:srgbClr val="0075BC"/>
      </a:accent4>
      <a:accent5>
        <a:srgbClr val="C4C218"/>
      </a:accent5>
      <a:accent6>
        <a:srgbClr val="F7921E"/>
      </a:accent6>
      <a:hlink>
        <a:srgbClr val="EC00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0E1C8FE2B25C468506AA6636B96B1A" ma:contentTypeVersion="0" ma:contentTypeDescription="Create a new document." ma:contentTypeScope="" ma:versionID="005b03bd97e565f8570eca3d052d5d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6E62AAA-A832-47E4-AE1F-496B15E3AB0E}">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D8A3EACA-C478-4049-9406-94157FDDE1CB}">
  <ds:schemaRefs>
    <ds:schemaRef ds:uri="http://schemas.microsoft.com/sharepoint/v3/contenttype/forms"/>
  </ds:schemaRefs>
</ds:datastoreItem>
</file>

<file path=customXml/itemProps3.xml><?xml version="1.0" encoding="utf-8"?>
<ds:datastoreItem xmlns:ds="http://schemas.openxmlformats.org/officeDocument/2006/customXml" ds:itemID="{E7DF1C91-CE19-440B-9D33-1EBD0ECCB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7456</TotalTime>
  <Words>1498</Words>
  <Application>Microsoft Office PowerPoint</Application>
  <PresentationFormat>A4 Paper (210x297 mm)</PresentationFormat>
  <Paragraphs>165</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Futura Md BT</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Better Brand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Jones</dc:creator>
  <cp:lastModifiedBy>Chris Stocks</cp:lastModifiedBy>
  <cp:revision>612</cp:revision>
  <cp:lastPrinted>2017-11-22T16:09:57Z</cp:lastPrinted>
  <dcterms:created xsi:type="dcterms:W3CDTF">2016-06-15T09:12:58Z</dcterms:created>
  <dcterms:modified xsi:type="dcterms:W3CDTF">2022-03-11T10:08:04Z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0x0101004E0E1C8FE2B25C468506AA6636B96B1A</vt:lpwstr>
  </property>
</Properties>
</file>