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15" r:id="rId5"/>
  </p:sldMasterIdLst>
  <p:notesMasterIdLst>
    <p:notesMasterId r:id="rId20"/>
  </p:notesMasterIdLst>
  <p:handoutMasterIdLst>
    <p:handoutMasterId r:id="rId21"/>
  </p:handoutMasterIdLst>
  <p:sldIdLst>
    <p:sldId id="359" r:id="rId6"/>
    <p:sldId id="367" r:id="rId7"/>
    <p:sldId id="355" r:id="rId8"/>
    <p:sldId id="364" r:id="rId9"/>
    <p:sldId id="358" r:id="rId10"/>
    <p:sldId id="365" r:id="rId11"/>
    <p:sldId id="356" r:id="rId12"/>
    <p:sldId id="360" r:id="rId13"/>
    <p:sldId id="361" r:id="rId14"/>
    <p:sldId id="362" r:id="rId15"/>
    <p:sldId id="363" r:id="rId16"/>
    <p:sldId id="366" r:id="rId17"/>
    <p:sldId id="368" r:id="rId18"/>
    <p:sldId id="370" r:id="rId19"/>
  </p:sldIdLst>
  <p:sldSz cx="9906000" cy="6858000" type="A4"/>
  <p:notesSz cx="6797675" cy="9926638"/>
  <p:defaultTextStyle>
    <a:defPPr>
      <a:defRPr lang="en-US"/>
    </a:defPPr>
    <a:lvl1pPr marL="0" algn="l" defTabSz="536250" rtl="0" eaLnBrk="1" latinLnBrk="0" hangingPunct="1">
      <a:defRPr sz="2100" kern="1200">
        <a:solidFill>
          <a:schemeClr val="tx1"/>
        </a:solidFill>
        <a:latin typeface="+mn-lt"/>
        <a:ea typeface="+mn-ea"/>
        <a:cs typeface="+mn-cs"/>
      </a:defRPr>
    </a:lvl1pPr>
    <a:lvl2pPr marL="536250" algn="l" defTabSz="536250" rtl="0" eaLnBrk="1" latinLnBrk="0" hangingPunct="1">
      <a:defRPr sz="2100" kern="1200">
        <a:solidFill>
          <a:schemeClr val="tx1"/>
        </a:solidFill>
        <a:latin typeface="+mn-lt"/>
        <a:ea typeface="+mn-ea"/>
        <a:cs typeface="+mn-cs"/>
      </a:defRPr>
    </a:lvl2pPr>
    <a:lvl3pPr marL="1072499" algn="l" defTabSz="536250" rtl="0" eaLnBrk="1" latinLnBrk="0" hangingPunct="1">
      <a:defRPr sz="2100" kern="1200">
        <a:solidFill>
          <a:schemeClr val="tx1"/>
        </a:solidFill>
        <a:latin typeface="+mn-lt"/>
        <a:ea typeface="+mn-ea"/>
        <a:cs typeface="+mn-cs"/>
      </a:defRPr>
    </a:lvl3pPr>
    <a:lvl4pPr marL="1608749" algn="l" defTabSz="536250" rtl="0" eaLnBrk="1" latinLnBrk="0" hangingPunct="1">
      <a:defRPr sz="2100" kern="1200">
        <a:solidFill>
          <a:schemeClr val="tx1"/>
        </a:solidFill>
        <a:latin typeface="+mn-lt"/>
        <a:ea typeface="+mn-ea"/>
        <a:cs typeface="+mn-cs"/>
      </a:defRPr>
    </a:lvl4pPr>
    <a:lvl5pPr marL="2144999" algn="l" defTabSz="536250" rtl="0" eaLnBrk="1" latinLnBrk="0" hangingPunct="1">
      <a:defRPr sz="2100" kern="1200">
        <a:solidFill>
          <a:schemeClr val="tx1"/>
        </a:solidFill>
        <a:latin typeface="+mn-lt"/>
        <a:ea typeface="+mn-ea"/>
        <a:cs typeface="+mn-cs"/>
      </a:defRPr>
    </a:lvl5pPr>
    <a:lvl6pPr marL="2681249" algn="l" defTabSz="536250" rtl="0" eaLnBrk="1" latinLnBrk="0" hangingPunct="1">
      <a:defRPr sz="2100" kern="1200">
        <a:solidFill>
          <a:schemeClr val="tx1"/>
        </a:solidFill>
        <a:latin typeface="+mn-lt"/>
        <a:ea typeface="+mn-ea"/>
        <a:cs typeface="+mn-cs"/>
      </a:defRPr>
    </a:lvl6pPr>
    <a:lvl7pPr marL="3217498" algn="l" defTabSz="536250" rtl="0" eaLnBrk="1" latinLnBrk="0" hangingPunct="1">
      <a:defRPr sz="2100" kern="1200">
        <a:solidFill>
          <a:schemeClr val="tx1"/>
        </a:solidFill>
        <a:latin typeface="+mn-lt"/>
        <a:ea typeface="+mn-ea"/>
        <a:cs typeface="+mn-cs"/>
      </a:defRPr>
    </a:lvl7pPr>
    <a:lvl8pPr marL="3753748" algn="l" defTabSz="536250" rtl="0" eaLnBrk="1" latinLnBrk="0" hangingPunct="1">
      <a:defRPr sz="2100" kern="1200">
        <a:solidFill>
          <a:schemeClr val="tx1"/>
        </a:solidFill>
        <a:latin typeface="+mn-lt"/>
        <a:ea typeface="+mn-ea"/>
        <a:cs typeface="+mn-cs"/>
      </a:defRPr>
    </a:lvl8pPr>
    <a:lvl9pPr marL="4289998" algn="l" defTabSz="53625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guide id="4"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92B2"/>
    <a:srgbClr val="201747"/>
    <a:srgbClr val="2049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88914" autoAdjust="0"/>
  </p:normalViewPr>
  <p:slideViewPr>
    <p:cSldViewPr snapToGrid="0" snapToObjects="1">
      <p:cViewPr varScale="1">
        <p:scale>
          <a:sx n="115" d="100"/>
          <a:sy n="115" d="100"/>
        </p:scale>
        <p:origin x="966" y="108"/>
      </p:cViewPr>
      <p:guideLst>
        <p:guide orient="horz" pos="1620"/>
        <p:guide pos="2880"/>
        <p:guide orient="horz" pos="2160"/>
        <p:guide pos="3120"/>
      </p:guideLst>
    </p:cSldViewPr>
  </p:slideViewPr>
  <p:outlineViewPr>
    <p:cViewPr>
      <p:scale>
        <a:sx n="33" d="100"/>
        <a:sy n="33" d="100"/>
      </p:scale>
      <p:origin x="0" y="5586"/>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D2FA4-DCC9-488D-8DF1-A87C0FF03131}"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en-US"/>
        </a:p>
      </dgm:t>
    </dgm:pt>
    <dgm:pt modelId="{A0688681-549C-474A-9CC2-B88789608106}">
      <dgm:prSet phldrT="[Text]" custT="1"/>
      <dgm:spPr/>
      <dgm:t>
        <a:bodyPr/>
        <a:lstStyle/>
        <a:p>
          <a:r>
            <a:rPr lang="en-US" sz="1200" dirty="0" smtClean="0"/>
            <a:t>MICK JACKSON</a:t>
          </a:r>
        </a:p>
        <a:p>
          <a:r>
            <a:rPr lang="en-US" sz="1100" dirty="0" smtClean="0"/>
            <a:t>HARBOUR POLICE</a:t>
          </a:r>
        </a:p>
        <a:p>
          <a:r>
            <a:rPr lang="en-US" sz="1100" dirty="0" smtClean="0"/>
            <a:t>CHIEF OFFICER</a:t>
          </a:r>
          <a:endParaRPr lang="en-US" sz="1100" dirty="0"/>
        </a:p>
      </dgm:t>
    </dgm:pt>
    <dgm:pt modelId="{978764D0-792C-42B0-97AB-20244FD9909F}" type="parTrans" cxnId="{AFF8E502-60F4-4989-8E72-B3DB6651B6A1}">
      <dgm:prSet/>
      <dgm:spPr/>
      <dgm:t>
        <a:bodyPr/>
        <a:lstStyle/>
        <a:p>
          <a:endParaRPr lang="en-US"/>
        </a:p>
      </dgm:t>
    </dgm:pt>
    <dgm:pt modelId="{3EAA40B4-C2D3-4613-AC27-E182CC2119A7}" type="sibTrans" cxnId="{AFF8E502-60F4-4989-8E72-B3DB6651B6A1}">
      <dgm:prSet/>
      <dgm:spPr/>
      <dgm:t>
        <a:bodyPr/>
        <a:lstStyle/>
        <a:p>
          <a:endParaRPr lang="en-US"/>
        </a:p>
      </dgm:t>
    </dgm:pt>
    <dgm:pt modelId="{EF89FE45-53D7-42CD-981E-F37B48F65FBC}">
      <dgm:prSet phldrT="[Text]" custT="1"/>
      <dgm:spPr/>
      <dgm:t>
        <a:bodyPr/>
        <a:lstStyle/>
        <a:p>
          <a:r>
            <a:rPr lang="en-US" sz="1200" dirty="0" smtClean="0"/>
            <a:t>A RELIEF</a:t>
          </a:r>
        </a:p>
        <a:p>
          <a:r>
            <a:rPr lang="en-US" sz="900" dirty="0" smtClean="0"/>
            <a:t>SGT STEVE COULSON</a:t>
          </a:r>
        </a:p>
        <a:p>
          <a:r>
            <a:rPr lang="en-US" sz="900" dirty="0" smtClean="0"/>
            <a:t>PC KATH SYKES</a:t>
          </a:r>
        </a:p>
        <a:p>
          <a:r>
            <a:rPr lang="en-US" sz="900" dirty="0" smtClean="0"/>
            <a:t>PC MARK BAINES</a:t>
          </a:r>
        </a:p>
        <a:p>
          <a:r>
            <a:rPr lang="en-US" sz="900" dirty="0" smtClean="0"/>
            <a:t>PC MIKE MARR</a:t>
          </a:r>
        </a:p>
        <a:p>
          <a:r>
            <a:rPr lang="en-US" sz="900" dirty="0" smtClean="0"/>
            <a:t>PC GAVIN ALCORN</a:t>
          </a:r>
          <a:endParaRPr lang="en-US" sz="900" dirty="0"/>
        </a:p>
      </dgm:t>
    </dgm:pt>
    <dgm:pt modelId="{90467805-82F9-40D7-BFDA-58C1F93B3CC8}" type="parTrans" cxnId="{10DF6627-D576-4DE6-B71E-1B2B6E517F4F}">
      <dgm:prSet/>
      <dgm:spPr/>
      <dgm:t>
        <a:bodyPr/>
        <a:lstStyle/>
        <a:p>
          <a:endParaRPr lang="en-US"/>
        </a:p>
      </dgm:t>
    </dgm:pt>
    <dgm:pt modelId="{7F395B22-BF19-40B0-8E2E-9B41802949FF}" type="sibTrans" cxnId="{10DF6627-D576-4DE6-B71E-1B2B6E517F4F}">
      <dgm:prSet/>
      <dgm:spPr/>
      <dgm:t>
        <a:bodyPr/>
        <a:lstStyle/>
        <a:p>
          <a:endParaRPr lang="en-US"/>
        </a:p>
      </dgm:t>
    </dgm:pt>
    <dgm:pt modelId="{BF29A880-528A-4887-AA28-6113006C02FB}">
      <dgm:prSet phldrT="[Text]" custT="1"/>
      <dgm:spPr/>
      <dgm:t>
        <a:bodyPr/>
        <a:lstStyle/>
        <a:p>
          <a:r>
            <a:rPr lang="en-US" sz="1200" dirty="0" smtClean="0"/>
            <a:t>B RELIEF</a:t>
          </a:r>
        </a:p>
        <a:p>
          <a:r>
            <a:rPr lang="en-US" sz="900" dirty="0" smtClean="0"/>
            <a:t>SGT TIM WOOLVEN</a:t>
          </a:r>
        </a:p>
        <a:p>
          <a:r>
            <a:rPr lang="en-US" sz="900" dirty="0" smtClean="0"/>
            <a:t>PC TOM TAYLOR</a:t>
          </a:r>
        </a:p>
        <a:p>
          <a:r>
            <a:rPr lang="en-US" sz="900" dirty="0" smtClean="0"/>
            <a:t>PC JASON BARTLETT</a:t>
          </a:r>
        </a:p>
        <a:p>
          <a:r>
            <a:rPr lang="en-US" sz="900" dirty="0" smtClean="0"/>
            <a:t>PC MARK PEARSON</a:t>
          </a:r>
        </a:p>
        <a:p>
          <a:r>
            <a:rPr lang="en-US" sz="900" dirty="0" smtClean="0"/>
            <a:t>PC RICHY BAILEY</a:t>
          </a:r>
          <a:endParaRPr lang="en-US" sz="900" dirty="0"/>
        </a:p>
      </dgm:t>
    </dgm:pt>
    <dgm:pt modelId="{1A5CB361-FE6C-4873-AC9D-30D1C78F02EC}" type="parTrans" cxnId="{9BDBCB6B-F053-4F79-B490-22CE20DF6B2E}">
      <dgm:prSet/>
      <dgm:spPr/>
      <dgm:t>
        <a:bodyPr/>
        <a:lstStyle/>
        <a:p>
          <a:endParaRPr lang="en-US"/>
        </a:p>
      </dgm:t>
    </dgm:pt>
    <dgm:pt modelId="{12D60BAA-0BCB-44F9-99E8-2CC9C30F1856}" type="sibTrans" cxnId="{9BDBCB6B-F053-4F79-B490-22CE20DF6B2E}">
      <dgm:prSet/>
      <dgm:spPr/>
      <dgm:t>
        <a:bodyPr/>
        <a:lstStyle/>
        <a:p>
          <a:endParaRPr lang="en-US"/>
        </a:p>
      </dgm:t>
    </dgm:pt>
    <dgm:pt modelId="{97F259B5-19F9-4E66-8031-1BED4917F51B}">
      <dgm:prSet phldrT="[Text]" custT="1"/>
      <dgm:spPr/>
      <dgm:t>
        <a:bodyPr/>
        <a:lstStyle/>
        <a:p>
          <a:r>
            <a:rPr lang="en-US" sz="1200" dirty="0" smtClean="0"/>
            <a:t>C RELIEF</a:t>
          </a:r>
        </a:p>
        <a:p>
          <a:r>
            <a:rPr lang="en-US" sz="900" dirty="0" smtClean="0"/>
            <a:t>SGT MATT SMITH</a:t>
          </a:r>
        </a:p>
        <a:p>
          <a:r>
            <a:rPr lang="en-US" sz="900" dirty="0" smtClean="0"/>
            <a:t>PC DEAN ROBINSON</a:t>
          </a:r>
        </a:p>
        <a:p>
          <a:r>
            <a:rPr lang="en-US" sz="900" dirty="0" smtClean="0"/>
            <a:t>PC RICK LOVICK</a:t>
          </a:r>
        </a:p>
        <a:p>
          <a:r>
            <a:rPr lang="en-US" sz="900" dirty="0" smtClean="0"/>
            <a:t>PC ADE BERRYMAN</a:t>
          </a:r>
        </a:p>
        <a:p>
          <a:r>
            <a:rPr lang="en-US" sz="900" dirty="0" smtClean="0"/>
            <a:t>PC JOHN GRAHAM</a:t>
          </a:r>
          <a:endParaRPr lang="en-US" sz="900" dirty="0"/>
        </a:p>
      </dgm:t>
    </dgm:pt>
    <dgm:pt modelId="{A11C001C-9D65-43DD-8EA0-5F050F638E61}" type="parTrans" cxnId="{0A949E66-2E07-4DE7-8B00-420A7280C09F}">
      <dgm:prSet/>
      <dgm:spPr/>
      <dgm:t>
        <a:bodyPr/>
        <a:lstStyle/>
        <a:p>
          <a:endParaRPr lang="en-US"/>
        </a:p>
      </dgm:t>
    </dgm:pt>
    <dgm:pt modelId="{CF35E54F-1404-4F15-85EA-7C374DE4D0B1}" type="sibTrans" cxnId="{0A949E66-2E07-4DE7-8B00-420A7280C09F}">
      <dgm:prSet/>
      <dgm:spPr/>
      <dgm:t>
        <a:bodyPr/>
        <a:lstStyle/>
        <a:p>
          <a:endParaRPr lang="en-US"/>
        </a:p>
      </dgm:t>
    </dgm:pt>
    <dgm:pt modelId="{B3ADF08B-D88F-4F6D-BF70-741C1EC0AB2F}" type="asst">
      <dgm:prSet phldrT="[Text]" custT="1"/>
      <dgm:spPr/>
      <dgm:t>
        <a:bodyPr/>
        <a:lstStyle/>
        <a:p>
          <a:r>
            <a:rPr lang="en-US" sz="1200" dirty="0" smtClean="0"/>
            <a:t>SGT PAUL HUSBAND</a:t>
          </a:r>
        </a:p>
        <a:p>
          <a:r>
            <a:rPr lang="en-US" sz="1050" dirty="0" smtClean="0"/>
            <a:t>OPERATIONS SUPPORT</a:t>
          </a:r>
          <a:endParaRPr lang="en-US" sz="1050" dirty="0"/>
        </a:p>
      </dgm:t>
    </dgm:pt>
    <dgm:pt modelId="{C2DC3924-C659-4E69-8A09-DDB601CB861C}" type="sibTrans" cxnId="{56C923DA-6C35-4D42-8529-3FF7157D9410}">
      <dgm:prSet/>
      <dgm:spPr/>
      <dgm:t>
        <a:bodyPr/>
        <a:lstStyle/>
        <a:p>
          <a:endParaRPr lang="en-US"/>
        </a:p>
      </dgm:t>
    </dgm:pt>
    <dgm:pt modelId="{48BEA1F2-B86A-4035-89D9-9B3A29A077E7}" type="parTrans" cxnId="{56C923DA-6C35-4D42-8529-3FF7157D9410}">
      <dgm:prSet/>
      <dgm:spPr/>
      <dgm:t>
        <a:bodyPr/>
        <a:lstStyle/>
        <a:p>
          <a:endParaRPr lang="en-US"/>
        </a:p>
      </dgm:t>
    </dgm:pt>
    <dgm:pt modelId="{F4B22986-36B0-4987-A766-4750C9887E33}">
      <dgm:prSet custT="1"/>
      <dgm:spPr/>
      <dgm:t>
        <a:bodyPr/>
        <a:lstStyle/>
        <a:p>
          <a:r>
            <a:rPr lang="en-US" sz="1200" dirty="0" smtClean="0"/>
            <a:t>D RELIEF</a:t>
          </a:r>
        </a:p>
        <a:p>
          <a:r>
            <a:rPr lang="en-US" sz="900" dirty="0" smtClean="0"/>
            <a:t>SGT IAN CRAIG</a:t>
          </a:r>
        </a:p>
        <a:p>
          <a:r>
            <a:rPr lang="en-US" sz="900" dirty="0" smtClean="0"/>
            <a:t>PC MARK SAVAGE</a:t>
          </a:r>
        </a:p>
        <a:p>
          <a:r>
            <a:rPr lang="en-US" sz="900" dirty="0" smtClean="0"/>
            <a:t>PC PAUL COWLING</a:t>
          </a:r>
        </a:p>
        <a:p>
          <a:r>
            <a:rPr lang="en-US" sz="900" dirty="0" smtClean="0"/>
            <a:t>PC MICK JOHNSON</a:t>
          </a:r>
        </a:p>
        <a:p>
          <a:r>
            <a:rPr lang="en-US" sz="900" dirty="0" smtClean="0"/>
            <a:t>PC JONATHAN WRIGLEY</a:t>
          </a:r>
          <a:endParaRPr lang="en-US" sz="900" dirty="0"/>
        </a:p>
      </dgm:t>
    </dgm:pt>
    <dgm:pt modelId="{15527330-2A61-4C17-9A2C-4A5B52575FD1}" type="parTrans" cxnId="{6EDCFE47-11CD-4F1D-A760-C11D8325DF67}">
      <dgm:prSet/>
      <dgm:spPr/>
      <dgm:t>
        <a:bodyPr/>
        <a:lstStyle/>
        <a:p>
          <a:endParaRPr lang="en-US"/>
        </a:p>
      </dgm:t>
    </dgm:pt>
    <dgm:pt modelId="{C4917BD6-F9BA-43AA-A569-9F63CEF64FBC}" type="sibTrans" cxnId="{6EDCFE47-11CD-4F1D-A760-C11D8325DF67}">
      <dgm:prSet/>
      <dgm:spPr/>
      <dgm:t>
        <a:bodyPr/>
        <a:lstStyle/>
        <a:p>
          <a:endParaRPr lang="en-US"/>
        </a:p>
      </dgm:t>
    </dgm:pt>
    <dgm:pt modelId="{C79258C0-F934-4D8C-8F8F-3D972439576B}">
      <dgm:prSet custT="1"/>
      <dgm:spPr/>
      <dgm:t>
        <a:bodyPr/>
        <a:lstStyle/>
        <a:p>
          <a:r>
            <a:rPr lang="en-US" sz="1200" dirty="0" smtClean="0">
              <a:latin typeface="+mn-lt"/>
            </a:rPr>
            <a:t>NEAL ARMSTRONG</a:t>
          </a:r>
        </a:p>
        <a:p>
          <a:r>
            <a:rPr lang="en-US" sz="1200" dirty="0" smtClean="0">
              <a:latin typeface="+mn-lt"/>
            </a:rPr>
            <a:t>HEAD OF POLICE,</a:t>
          </a:r>
        </a:p>
        <a:p>
          <a:r>
            <a:rPr lang="en-US" sz="1200" dirty="0" smtClean="0">
              <a:latin typeface="+mn-lt"/>
            </a:rPr>
            <a:t> SECURITY AND RESILIENCE</a:t>
          </a:r>
          <a:endParaRPr lang="en-US" sz="1200" dirty="0">
            <a:latin typeface="+mn-lt"/>
          </a:endParaRPr>
        </a:p>
      </dgm:t>
    </dgm:pt>
    <dgm:pt modelId="{4FCF8475-1F2D-4B9F-B3DD-A58201E075B0}" type="parTrans" cxnId="{2415A24D-AF2C-42A9-B741-48720A094D7D}">
      <dgm:prSet/>
      <dgm:spPr/>
      <dgm:t>
        <a:bodyPr/>
        <a:lstStyle/>
        <a:p>
          <a:endParaRPr lang="en-US"/>
        </a:p>
      </dgm:t>
    </dgm:pt>
    <dgm:pt modelId="{3F7642F1-5667-4BFE-B29B-4D33B17D2D6D}" type="sibTrans" cxnId="{2415A24D-AF2C-42A9-B741-48720A094D7D}">
      <dgm:prSet/>
      <dgm:spPr/>
      <dgm:t>
        <a:bodyPr/>
        <a:lstStyle/>
        <a:p>
          <a:endParaRPr lang="en-US"/>
        </a:p>
      </dgm:t>
    </dgm:pt>
    <dgm:pt modelId="{9A7DCE7F-7B3F-41DE-9FAE-3EFCD59740A7}" type="pres">
      <dgm:prSet presAssocID="{C27D2FA4-DCC9-488D-8DF1-A87C0FF03131}" presName="hierChild1" presStyleCnt="0">
        <dgm:presLayoutVars>
          <dgm:orgChart val="1"/>
          <dgm:chPref val="1"/>
          <dgm:dir/>
          <dgm:animOne val="branch"/>
          <dgm:animLvl val="lvl"/>
          <dgm:resizeHandles/>
        </dgm:presLayoutVars>
      </dgm:prSet>
      <dgm:spPr/>
      <dgm:t>
        <a:bodyPr/>
        <a:lstStyle/>
        <a:p>
          <a:endParaRPr lang="en-US"/>
        </a:p>
      </dgm:t>
    </dgm:pt>
    <dgm:pt modelId="{EE566F59-4618-4BD0-BF21-298B94DF15C6}" type="pres">
      <dgm:prSet presAssocID="{C79258C0-F934-4D8C-8F8F-3D972439576B}" presName="hierRoot1" presStyleCnt="0">
        <dgm:presLayoutVars>
          <dgm:hierBranch val="init"/>
        </dgm:presLayoutVars>
      </dgm:prSet>
      <dgm:spPr/>
    </dgm:pt>
    <dgm:pt modelId="{62F48E4E-F9BA-470A-AB2B-6D582569A727}" type="pres">
      <dgm:prSet presAssocID="{C79258C0-F934-4D8C-8F8F-3D972439576B}" presName="rootComposite1" presStyleCnt="0"/>
      <dgm:spPr/>
    </dgm:pt>
    <dgm:pt modelId="{E322F4A3-35A5-4332-AE2A-FAC7AE161149}" type="pres">
      <dgm:prSet presAssocID="{C79258C0-F934-4D8C-8F8F-3D972439576B}" presName="rootText1" presStyleLbl="node0" presStyleIdx="0" presStyleCnt="2" custLinFactX="21663" custLinFactY="-20174" custLinFactNeighborX="100000" custLinFactNeighborY="-100000">
        <dgm:presLayoutVars>
          <dgm:chPref val="3"/>
        </dgm:presLayoutVars>
      </dgm:prSet>
      <dgm:spPr/>
      <dgm:t>
        <a:bodyPr/>
        <a:lstStyle/>
        <a:p>
          <a:endParaRPr lang="en-US"/>
        </a:p>
      </dgm:t>
    </dgm:pt>
    <dgm:pt modelId="{D9BDB830-C795-4C00-B20B-B59A317BC5B5}" type="pres">
      <dgm:prSet presAssocID="{C79258C0-F934-4D8C-8F8F-3D972439576B}" presName="rootConnector1" presStyleLbl="node1" presStyleIdx="0" presStyleCnt="0"/>
      <dgm:spPr/>
      <dgm:t>
        <a:bodyPr/>
        <a:lstStyle/>
        <a:p>
          <a:endParaRPr lang="en-US"/>
        </a:p>
      </dgm:t>
    </dgm:pt>
    <dgm:pt modelId="{71C56DC8-F549-4B8C-97DA-4210A13E78F8}" type="pres">
      <dgm:prSet presAssocID="{C79258C0-F934-4D8C-8F8F-3D972439576B}" presName="hierChild2" presStyleCnt="0"/>
      <dgm:spPr/>
    </dgm:pt>
    <dgm:pt modelId="{5F4E7D2B-10B9-4C9B-9192-3FFEDEF80F55}" type="pres">
      <dgm:prSet presAssocID="{C79258C0-F934-4D8C-8F8F-3D972439576B}" presName="hierChild3" presStyleCnt="0"/>
      <dgm:spPr/>
    </dgm:pt>
    <dgm:pt modelId="{74AF1110-9926-406B-98D4-C7B67EE11ECD}" type="pres">
      <dgm:prSet presAssocID="{A0688681-549C-474A-9CC2-B88789608106}" presName="hierRoot1" presStyleCnt="0">
        <dgm:presLayoutVars>
          <dgm:hierBranch val="init"/>
        </dgm:presLayoutVars>
      </dgm:prSet>
      <dgm:spPr/>
    </dgm:pt>
    <dgm:pt modelId="{911117EE-2D5E-44C6-BF27-1BF1E8CE5843}" type="pres">
      <dgm:prSet presAssocID="{A0688681-549C-474A-9CC2-B88789608106}" presName="rootComposite1" presStyleCnt="0"/>
      <dgm:spPr/>
    </dgm:pt>
    <dgm:pt modelId="{FA6AD602-4117-431A-9E7D-AF2E2ACBECFB}" type="pres">
      <dgm:prSet presAssocID="{A0688681-549C-474A-9CC2-B88789608106}" presName="rootText1" presStyleLbl="node0" presStyleIdx="1" presStyleCnt="2">
        <dgm:presLayoutVars>
          <dgm:chPref val="3"/>
        </dgm:presLayoutVars>
      </dgm:prSet>
      <dgm:spPr/>
      <dgm:t>
        <a:bodyPr/>
        <a:lstStyle/>
        <a:p>
          <a:endParaRPr lang="en-US"/>
        </a:p>
      </dgm:t>
    </dgm:pt>
    <dgm:pt modelId="{D71057F8-CB56-434A-A41B-FFEFCAFCCB7C}" type="pres">
      <dgm:prSet presAssocID="{A0688681-549C-474A-9CC2-B88789608106}" presName="rootConnector1" presStyleLbl="node1" presStyleIdx="0" presStyleCnt="0"/>
      <dgm:spPr/>
      <dgm:t>
        <a:bodyPr/>
        <a:lstStyle/>
        <a:p>
          <a:endParaRPr lang="en-US"/>
        </a:p>
      </dgm:t>
    </dgm:pt>
    <dgm:pt modelId="{4BA2E96E-00CE-4946-8F5E-BC2C32F96A6A}" type="pres">
      <dgm:prSet presAssocID="{A0688681-549C-474A-9CC2-B88789608106}" presName="hierChild2" presStyleCnt="0"/>
      <dgm:spPr/>
    </dgm:pt>
    <dgm:pt modelId="{92B62C87-4E11-4D36-992E-16CC0689E379}" type="pres">
      <dgm:prSet presAssocID="{90467805-82F9-40D7-BFDA-58C1F93B3CC8}" presName="Name37" presStyleLbl="parChTrans1D2" presStyleIdx="0" presStyleCnt="5"/>
      <dgm:spPr/>
      <dgm:t>
        <a:bodyPr/>
        <a:lstStyle/>
        <a:p>
          <a:endParaRPr lang="en-US"/>
        </a:p>
      </dgm:t>
    </dgm:pt>
    <dgm:pt modelId="{AC216A5B-F3D8-43CE-BE61-652AD163F46F}" type="pres">
      <dgm:prSet presAssocID="{EF89FE45-53D7-42CD-981E-F37B48F65FBC}" presName="hierRoot2" presStyleCnt="0">
        <dgm:presLayoutVars>
          <dgm:hierBranch val="init"/>
        </dgm:presLayoutVars>
      </dgm:prSet>
      <dgm:spPr/>
    </dgm:pt>
    <dgm:pt modelId="{E4B0DEE3-3B77-4BC0-A346-B46B8339D65C}" type="pres">
      <dgm:prSet presAssocID="{EF89FE45-53D7-42CD-981E-F37B48F65FBC}" presName="rootComposite" presStyleCnt="0"/>
      <dgm:spPr/>
    </dgm:pt>
    <dgm:pt modelId="{6E03749D-A0FC-4CF1-8CFA-979921674EC6}" type="pres">
      <dgm:prSet presAssocID="{EF89FE45-53D7-42CD-981E-F37B48F65FBC}" presName="rootText" presStyleLbl="node2" presStyleIdx="0" presStyleCnt="4" custScaleY="149459">
        <dgm:presLayoutVars>
          <dgm:chPref val="3"/>
        </dgm:presLayoutVars>
      </dgm:prSet>
      <dgm:spPr/>
      <dgm:t>
        <a:bodyPr/>
        <a:lstStyle/>
        <a:p>
          <a:endParaRPr lang="en-US"/>
        </a:p>
      </dgm:t>
    </dgm:pt>
    <dgm:pt modelId="{D3769BF6-FCEF-4F3E-B70D-8451A7AEA872}" type="pres">
      <dgm:prSet presAssocID="{EF89FE45-53D7-42CD-981E-F37B48F65FBC}" presName="rootConnector" presStyleLbl="node2" presStyleIdx="0" presStyleCnt="4"/>
      <dgm:spPr/>
      <dgm:t>
        <a:bodyPr/>
        <a:lstStyle/>
        <a:p>
          <a:endParaRPr lang="en-US"/>
        </a:p>
      </dgm:t>
    </dgm:pt>
    <dgm:pt modelId="{A3696198-0C45-429E-9E81-811CF2C7C0C5}" type="pres">
      <dgm:prSet presAssocID="{EF89FE45-53D7-42CD-981E-F37B48F65FBC}" presName="hierChild4" presStyleCnt="0"/>
      <dgm:spPr/>
    </dgm:pt>
    <dgm:pt modelId="{36940FCB-FB8E-4E65-AA4F-3E58077287C8}" type="pres">
      <dgm:prSet presAssocID="{EF89FE45-53D7-42CD-981E-F37B48F65FBC}" presName="hierChild5" presStyleCnt="0"/>
      <dgm:spPr/>
    </dgm:pt>
    <dgm:pt modelId="{085B01B7-0A80-4D5D-A4D4-89BABFF6D581}" type="pres">
      <dgm:prSet presAssocID="{1A5CB361-FE6C-4873-AC9D-30D1C78F02EC}" presName="Name37" presStyleLbl="parChTrans1D2" presStyleIdx="1" presStyleCnt="5"/>
      <dgm:spPr/>
      <dgm:t>
        <a:bodyPr/>
        <a:lstStyle/>
        <a:p>
          <a:endParaRPr lang="en-US"/>
        </a:p>
      </dgm:t>
    </dgm:pt>
    <dgm:pt modelId="{E6343DA6-FD09-4A9F-A484-1524EF307A3F}" type="pres">
      <dgm:prSet presAssocID="{BF29A880-528A-4887-AA28-6113006C02FB}" presName="hierRoot2" presStyleCnt="0">
        <dgm:presLayoutVars>
          <dgm:hierBranch val="init"/>
        </dgm:presLayoutVars>
      </dgm:prSet>
      <dgm:spPr/>
    </dgm:pt>
    <dgm:pt modelId="{1C6F9BA9-70B9-4403-8656-93F32D4A8CFD}" type="pres">
      <dgm:prSet presAssocID="{BF29A880-528A-4887-AA28-6113006C02FB}" presName="rootComposite" presStyleCnt="0"/>
      <dgm:spPr/>
    </dgm:pt>
    <dgm:pt modelId="{DEC26DAC-56B9-4C91-B4EF-28EC090A2DE3}" type="pres">
      <dgm:prSet presAssocID="{BF29A880-528A-4887-AA28-6113006C02FB}" presName="rootText" presStyleLbl="node2" presStyleIdx="1" presStyleCnt="4" custScaleY="145245">
        <dgm:presLayoutVars>
          <dgm:chPref val="3"/>
        </dgm:presLayoutVars>
      </dgm:prSet>
      <dgm:spPr/>
      <dgm:t>
        <a:bodyPr/>
        <a:lstStyle/>
        <a:p>
          <a:endParaRPr lang="en-US"/>
        </a:p>
      </dgm:t>
    </dgm:pt>
    <dgm:pt modelId="{ED1AAFC9-F109-4C22-831F-66FEC015A4C6}" type="pres">
      <dgm:prSet presAssocID="{BF29A880-528A-4887-AA28-6113006C02FB}" presName="rootConnector" presStyleLbl="node2" presStyleIdx="1" presStyleCnt="4"/>
      <dgm:spPr/>
      <dgm:t>
        <a:bodyPr/>
        <a:lstStyle/>
        <a:p>
          <a:endParaRPr lang="en-US"/>
        </a:p>
      </dgm:t>
    </dgm:pt>
    <dgm:pt modelId="{991203BF-6872-4DFB-996C-5E421D6A4A86}" type="pres">
      <dgm:prSet presAssocID="{BF29A880-528A-4887-AA28-6113006C02FB}" presName="hierChild4" presStyleCnt="0"/>
      <dgm:spPr/>
    </dgm:pt>
    <dgm:pt modelId="{CF9375F8-FCC3-449C-AE74-F05A6A0B7F45}" type="pres">
      <dgm:prSet presAssocID="{BF29A880-528A-4887-AA28-6113006C02FB}" presName="hierChild5" presStyleCnt="0"/>
      <dgm:spPr/>
    </dgm:pt>
    <dgm:pt modelId="{CFE71733-8C07-45B9-9C5C-F11A4436BDAD}" type="pres">
      <dgm:prSet presAssocID="{A11C001C-9D65-43DD-8EA0-5F050F638E61}" presName="Name37" presStyleLbl="parChTrans1D2" presStyleIdx="2" presStyleCnt="5"/>
      <dgm:spPr/>
      <dgm:t>
        <a:bodyPr/>
        <a:lstStyle/>
        <a:p>
          <a:endParaRPr lang="en-US"/>
        </a:p>
      </dgm:t>
    </dgm:pt>
    <dgm:pt modelId="{08F7768A-FA1F-4F15-ADA1-7A4D96619817}" type="pres">
      <dgm:prSet presAssocID="{97F259B5-19F9-4E66-8031-1BED4917F51B}" presName="hierRoot2" presStyleCnt="0">
        <dgm:presLayoutVars>
          <dgm:hierBranch val="init"/>
        </dgm:presLayoutVars>
      </dgm:prSet>
      <dgm:spPr/>
    </dgm:pt>
    <dgm:pt modelId="{7032AB67-B8A6-4866-A0D5-9728903F7717}" type="pres">
      <dgm:prSet presAssocID="{97F259B5-19F9-4E66-8031-1BED4917F51B}" presName="rootComposite" presStyleCnt="0"/>
      <dgm:spPr/>
    </dgm:pt>
    <dgm:pt modelId="{BF7944DA-3B37-4F8C-8AE9-29887DCA708B}" type="pres">
      <dgm:prSet presAssocID="{97F259B5-19F9-4E66-8031-1BED4917F51B}" presName="rootText" presStyleLbl="node2" presStyleIdx="2" presStyleCnt="4" custScaleY="145246">
        <dgm:presLayoutVars>
          <dgm:chPref val="3"/>
        </dgm:presLayoutVars>
      </dgm:prSet>
      <dgm:spPr/>
      <dgm:t>
        <a:bodyPr/>
        <a:lstStyle/>
        <a:p>
          <a:endParaRPr lang="en-US"/>
        </a:p>
      </dgm:t>
    </dgm:pt>
    <dgm:pt modelId="{8E579AB1-E300-4279-9978-62A7BF1D789B}" type="pres">
      <dgm:prSet presAssocID="{97F259B5-19F9-4E66-8031-1BED4917F51B}" presName="rootConnector" presStyleLbl="node2" presStyleIdx="2" presStyleCnt="4"/>
      <dgm:spPr/>
      <dgm:t>
        <a:bodyPr/>
        <a:lstStyle/>
        <a:p>
          <a:endParaRPr lang="en-US"/>
        </a:p>
      </dgm:t>
    </dgm:pt>
    <dgm:pt modelId="{ADCA823E-73CF-4799-9769-75CC1232F146}" type="pres">
      <dgm:prSet presAssocID="{97F259B5-19F9-4E66-8031-1BED4917F51B}" presName="hierChild4" presStyleCnt="0"/>
      <dgm:spPr/>
    </dgm:pt>
    <dgm:pt modelId="{21810B8B-15C5-4613-9052-7BB175FC1548}" type="pres">
      <dgm:prSet presAssocID="{97F259B5-19F9-4E66-8031-1BED4917F51B}" presName="hierChild5" presStyleCnt="0"/>
      <dgm:spPr/>
    </dgm:pt>
    <dgm:pt modelId="{173695B7-E389-4487-9181-994EF378DB81}" type="pres">
      <dgm:prSet presAssocID="{15527330-2A61-4C17-9A2C-4A5B52575FD1}" presName="Name37" presStyleLbl="parChTrans1D2" presStyleIdx="3" presStyleCnt="5"/>
      <dgm:spPr/>
      <dgm:t>
        <a:bodyPr/>
        <a:lstStyle/>
        <a:p>
          <a:endParaRPr lang="en-US"/>
        </a:p>
      </dgm:t>
    </dgm:pt>
    <dgm:pt modelId="{F1CB17BD-C111-4697-B28F-78856AE1BDB1}" type="pres">
      <dgm:prSet presAssocID="{F4B22986-36B0-4987-A766-4750C9887E33}" presName="hierRoot2" presStyleCnt="0">
        <dgm:presLayoutVars>
          <dgm:hierBranch val="init"/>
        </dgm:presLayoutVars>
      </dgm:prSet>
      <dgm:spPr/>
    </dgm:pt>
    <dgm:pt modelId="{93BBDBC7-15CC-47A8-B206-D66F16299CA6}" type="pres">
      <dgm:prSet presAssocID="{F4B22986-36B0-4987-A766-4750C9887E33}" presName="rootComposite" presStyleCnt="0"/>
      <dgm:spPr/>
    </dgm:pt>
    <dgm:pt modelId="{A0AE6DB4-0657-482A-B4DA-44D5FD2331C0}" type="pres">
      <dgm:prSet presAssocID="{F4B22986-36B0-4987-A766-4750C9887E33}" presName="rootText" presStyleLbl="node2" presStyleIdx="3" presStyleCnt="4" custScaleY="144143">
        <dgm:presLayoutVars>
          <dgm:chPref val="3"/>
        </dgm:presLayoutVars>
      </dgm:prSet>
      <dgm:spPr/>
      <dgm:t>
        <a:bodyPr/>
        <a:lstStyle/>
        <a:p>
          <a:endParaRPr lang="en-US"/>
        </a:p>
      </dgm:t>
    </dgm:pt>
    <dgm:pt modelId="{93520946-2775-4EA5-8265-FD979D0501FC}" type="pres">
      <dgm:prSet presAssocID="{F4B22986-36B0-4987-A766-4750C9887E33}" presName="rootConnector" presStyleLbl="node2" presStyleIdx="3" presStyleCnt="4"/>
      <dgm:spPr/>
      <dgm:t>
        <a:bodyPr/>
        <a:lstStyle/>
        <a:p>
          <a:endParaRPr lang="en-US"/>
        </a:p>
      </dgm:t>
    </dgm:pt>
    <dgm:pt modelId="{3A728ED0-3A26-43C3-9432-30A0D08BF62E}" type="pres">
      <dgm:prSet presAssocID="{F4B22986-36B0-4987-A766-4750C9887E33}" presName="hierChild4" presStyleCnt="0"/>
      <dgm:spPr/>
    </dgm:pt>
    <dgm:pt modelId="{35844EB9-887F-4F51-948E-1BE9D1FF5CDF}" type="pres">
      <dgm:prSet presAssocID="{F4B22986-36B0-4987-A766-4750C9887E33}" presName="hierChild5" presStyleCnt="0"/>
      <dgm:spPr/>
    </dgm:pt>
    <dgm:pt modelId="{A947E0F4-73A4-44F7-9EF9-DF368132A634}" type="pres">
      <dgm:prSet presAssocID="{A0688681-549C-474A-9CC2-B88789608106}" presName="hierChild3" presStyleCnt="0"/>
      <dgm:spPr/>
    </dgm:pt>
    <dgm:pt modelId="{5336AF47-FDCE-4ECB-B8E6-85FB9899D966}" type="pres">
      <dgm:prSet presAssocID="{48BEA1F2-B86A-4035-89D9-9B3A29A077E7}" presName="Name111" presStyleLbl="parChTrans1D2" presStyleIdx="4" presStyleCnt="5"/>
      <dgm:spPr/>
      <dgm:t>
        <a:bodyPr/>
        <a:lstStyle/>
        <a:p>
          <a:endParaRPr lang="en-US"/>
        </a:p>
      </dgm:t>
    </dgm:pt>
    <dgm:pt modelId="{D33731E7-C29A-4716-BB4D-743B065FC784}" type="pres">
      <dgm:prSet presAssocID="{B3ADF08B-D88F-4F6D-BF70-741C1EC0AB2F}" presName="hierRoot3" presStyleCnt="0">
        <dgm:presLayoutVars>
          <dgm:hierBranch val="init"/>
        </dgm:presLayoutVars>
      </dgm:prSet>
      <dgm:spPr/>
    </dgm:pt>
    <dgm:pt modelId="{1B55C8FD-B153-463F-8A15-FF4EEDE5A988}" type="pres">
      <dgm:prSet presAssocID="{B3ADF08B-D88F-4F6D-BF70-741C1EC0AB2F}" presName="rootComposite3" presStyleCnt="0"/>
      <dgm:spPr/>
    </dgm:pt>
    <dgm:pt modelId="{358A49A7-BCB7-4B12-BEDB-9A63A4F6F41A}" type="pres">
      <dgm:prSet presAssocID="{B3ADF08B-D88F-4F6D-BF70-741C1EC0AB2F}" presName="rootText3" presStyleLbl="asst1" presStyleIdx="0" presStyleCnt="1">
        <dgm:presLayoutVars>
          <dgm:chPref val="3"/>
        </dgm:presLayoutVars>
      </dgm:prSet>
      <dgm:spPr/>
      <dgm:t>
        <a:bodyPr/>
        <a:lstStyle/>
        <a:p>
          <a:endParaRPr lang="en-US"/>
        </a:p>
      </dgm:t>
    </dgm:pt>
    <dgm:pt modelId="{916F0ECA-F7F7-4517-989B-B4BAFFA8EF2E}" type="pres">
      <dgm:prSet presAssocID="{B3ADF08B-D88F-4F6D-BF70-741C1EC0AB2F}" presName="rootConnector3" presStyleLbl="asst1" presStyleIdx="0" presStyleCnt="1"/>
      <dgm:spPr/>
      <dgm:t>
        <a:bodyPr/>
        <a:lstStyle/>
        <a:p>
          <a:endParaRPr lang="en-US"/>
        </a:p>
      </dgm:t>
    </dgm:pt>
    <dgm:pt modelId="{5E504857-EF5D-4FDA-807D-BAD83E445A7B}" type="pres">
      <dgm:prSet presAssocID="{B3ADF08B-D88F-4F6D-BF70-741C1EC0AB2F}" presName="hierChild6" presStyleCnt="0"/>
      <dgm:spPr/>
    </dgm:pt>
    <dgm:pt modelId="{A4D6446E-E08C-4BE3-B161-6E4FB71886CF}" type="pres">
      <dgm:prSet presAssocID="{B3ADF08B-D88F-4F6D-BF70-741C1EC0AB2F}" presName="hierChild7" presStyleCnt="0"/>
      <dgm:spPr/>
    </dgm:pt>
  </dgm:ptLst>
  <dgm:cxnLst>
    <dgm:cxn modelId="{F8D0B3FC-5336-4182-93F2-315ED8AE2CCE}" type="presOf" srcId="{C79258C0-F934-4D8C-8F8F-3D972439576B}" destId="{D9BDB830-C795-4C00-B20B-B59A317BC5B5}" srcOrd="1" destOrd="0" presId="urn:microsoft.com/office/officeart/2005/8/layout/orgChart1"/>
    <dgm:cxn modelId="{A7C3FBC6-2334-4675-BDF8-DA15D6EF6C74}" type="presOf" srcId="{A11C001C-9D65-43DD-8EA0-5F050F638E61}" destId="{CFE71733-8C07-45B9-9C5C-F11A4436BDAD}" srcOrd="0" destOrd="0" presId="urn:microsoft.com/office/officeart/2005/8/layout/orgChart1"/>
    <dgm:cxn modelId="{2EDE1B4D-0191-4953-9F8C-E954A8CB4671}" type="presOf" srcId="{C27D2FA4-DCC9-488D-8DF1-A87C0FF03131}" destId="{9A7DCE7F-7B3F-41DE-9FAE-3EFCD59740A7}" srcOrd="0" destOrd="0" presId="urn:microsoft.com/office/officeart/2005/8/layout/orgChart1"/>
    <dgm:cxn modelId="{C6DF4652-2500-4C97-8E42-F01913EE2D2F}" type="presOf" srcId="{B3ADF08B-D88F-4F6D-BF70-741C1EC0AB2F}" destId="{916F0ECA-F7F7-4517-989B-B4BAFFA8EF2E}" srcOrd="1" destOrd="0" presId="urn:microsoft.com/office/officeart/2005/8/layout/orgChart1"/>
    <dgm:cxn modelId="{B710161A-42CE-4950-996E-78B8AA32AA48}" type="presOf" srcId="{90467805-82F9-40D7-BFDA-58C1F93B3CC8}" destId="{92B62C87-4E11-4D36-992E-16CC0689E379}" srcOrd="0" destOrd="0" presId="urn:microsoft.com/office/officeart/2005/8/layout/orgChart1"/>
    <dgm:cxn modelId="{4C3C96F7-CB29-471B-B10F-1D399FF013D8}" type="presOf" srcId="{EF89FE45-53D7-42CD-981E-F37B48F65FBC}" destId="{6E03749D-A0FC-4CF1-8CFA-979921674EC6}" srcOrd="0" destOrd="0" presId="urn:microsoft.com/office/officeart/2005/8/layout/orgChart1"/>
    <dgm:cxn modelId="{AFF8E502-60F4-4989-8E72-B3DB6651B6A1}" srcId="{C27D2FA4-DCC9-488D-8DF1-A87C0FF03131}" destId="{A0688681-549C-474A-9CC2-B88789608106}" srcOrd="1" destOrd="0" parTransId="{978764D0-792C-42B0-97AB-20244FD9909F}" sibTransId="{3EAA40B4-C2D3-4613-AC27-E182CC2119A7}"/>
    <dgm:cxn modelId="{B44B38F4-6419-4DA4-BEF4-B306DE236FEB}" type="presOf" srcId="{BF29A880-528A-4887-AA28-6113006C02FB}" destId="{ED1AAFC9-F109-4C22-831F-66FEC015A4C6}" srcOrd="1" destOrd="0" presId="urn:microsoft.com/office/officeart/2005/8/layout/orgChart1"/>
    <dgm:cxn modelId="{8BC68702-4A7C-429A-B3B8-8D356EBE0C4B}" type="presOf" srcId="{48BEA1F2-B86A-4035-89D9-9B3A29A077E7}" destId="{5336AF47-FDCE-4ECB-B8E6-85FB9899D966}" srcOrd="0" destOrd="0" presId="urn:microsoft.com/office/officeart/2005/8/layout/orgChart1"/>
    <dgm:cxn modelId="{1549E0C2-DA87-4D2C-A82D-093B9383BC55}" type="presOf" srcId="{EF89FE45-53D7-42CD-981E-F37B48F65FBC}" destId="{D3769BF6-FCEF-4F3E-B70D-8451A7AEA872}" srcOrd="1" destOrd="0" presId="urn:microsoft.com/office/officeart/2005/8/layout/orgChart1"/>
    <dgm:cxn modelId="{6EDCFE47-11CD-4F1D-A760-C11D8325DF67}" srcId="{A0688681-549C-474A-9CC2-B88789608106}" destId="{F4B22986-36B0-4987-A766-4750C9887E33}" srcOrd="4" destOrd="0" parTransId="{15527330-2A61-4C17-9A2C-4A5B52575FD1}" sibTransId="{C4917BD6-F9BA-43AA-A569-9F63CEF64FBC}"/>
    <dgm:cxn modelId="{9BDBCB6B-F053-4F79-B490-22CE20DF6B2E}" srcId="{A0688681-549C-474A-9CC2-B88789608106}" destId="{BF29A880-528A-4887-AA28-6113006C02FB}" srcOrd="2" destOrd="0" parTransId="{1A5CB361-FE6C-4873-AC9D-30D1C78F02EC}" sibTransId="{12D60BAA-0BCB-44F9-99E8-2CC9C30F1856}"/>
    <dgm:cxn modelId="{428FAC6E-9BC4-4F78-A4DA-12A499608352}" type="presOf" srcId="{A0688681-549C-474A-9CC2-B88789608106}" destId="{FA6AD602-4117-431A-9E7D-AF2E2ACBECFB}" srcOrd="0" destOrd="0" presId="urn:microsoft.com/office/officeart/2005/8/layout/orgChart1"/>
    <dgm:cxn modelId="{77701206-8F02-46CC-89CD-D57FF3EC315F}" type="presOf" srcId="{A0688681-549C-474A-9CC2-B88789608106}" destId="{D71057F8-CB56-434A-A41B-FFEFCAFCCB7C}" srcOrd="1" destOrd="0" presId="urn:microsoft.com/office/officeart/2005/8/layout/orgChart1"/>
    <dgm:cxn modelId="{10DF6627-D576-4DE6-B71E-1B2B6E517F4F}" srcId="{A0688681-549C-474A-9CC2-B88789608106}" destId="{EF89FE45-53D7-42CD-981E-F37B48F65FBC}" srcOrd="1" destOrd="0" parTransId="{90467805-82F9-40D7-BFDA-58C1F93B3CC8}" sibTransId="{7F395B22-BF19-40B0-8E2E-9B41802949FF}"/>
    <dgm:cxn modelId="{94B359A8-287D-4359-A624-BA8357E0C7F0}" type="presOf" srcId="{97F259B5-19F9-4E66-8031-1BED4917F51B}" destId="{BF7944DA-3B37-4F8C-8AE9-29887DCA708B}" srcOrd="0" destOrd="0" presId="urn:microsoft.com/office/officeart/2005/8/layout/orgChart1"/>
    <dgm:cxn modelId="{54205D8F-D386-4B8D-8EC8-6C5B125061E8}" type="presOf" srcId="{F4B22986-36B0-4987-A766-4750C9887E33}" destId="{93520946-2775-4EA5-8265-FD979D0501FC}" srcOrd="1" destOrd="0" presId="urn:microsoft.com/office/officeart/2005/8/layout/orgChart1"/>
    <dgm:cxn modelId="{23A57F6E-9522-46B9-BD8A-5B762DB06483}" type="presOf" srcId="{F4B22986-36B0-4987-A766-4750C9887E33}" destId="{A0AE6DB4-0657-482A-B4DA-44D5FD2331C0}" srcOrd="0" destOrd="0" presId="urn:microsoft.com/office/officeart/2005/8/layout/orgChart1"/>
    <dgm:cxn modelId="{2415A24D-AF2C-42A9-B741-48720A094D7D}" srcId="{C27D2FA4-DCC9-488D-8DF1-A87C0FF03131}" destId="{C79258C0-F934-4D8C-8F8F-3D972439576B}" srcOrd="0" destOrd="0" parTransId="{4FCF8475-1F2D-4B9F-B3DD-A58201E075B0}" sibTransId="{3F7642F1-5667-4BFE-B29B-4D33B17D2D6D}"/>
    <dgm:cxn modelId="{56C923DA-6C35-4D42-8529-3FF7157D9410}" srcId="{A0688681-549C-474A-9CC2-B88789608106}" destId="{B3ADF08B-D88F-4F6D-BF70-741C1EC0AB2F}" srcOrd="0" destOrd="0" parTransId="{48BEA1F2-B86A-4035-89D9-9B3A29A077E7}" sibTransId="{C2DC3924-C659-4E69-8A09-DDB601CB861C}"/>
    <dgm:cxn modelId="{9A697C81-5F5E-410C-B2C7-96094BD7B8B6}" type="presOf" srcId="{15527330-2A61-4C17-9A2C-4A5B52575FD1}" destId="{173695B7-E389-4487-9181-994EF378DB81}" srcOrd="0" destOrd="0" presId="urn:microsoft.com/office/officeart/2005/8/layout/orgChart1"/>
    <dgm:cxn modelId="{F61363AE-CD83-4C36-91CA-AF1DAB92CE15}" type="presOf" srcId="{B3ADF08B-D88F-4F6D-BF70-741C1EC0AB2F}" destId="{358A49A7-BCB7-4B12-BEDB-9A63A4F6F41A}" srcOrd="0" destOrd="0" presId="urn:microsoft.com/office/officeart/2005/8/layout/orgChart1"/>
    <dgm:cxn modelId="{F16D2B21-FA13-4A64-9191-330DE488D136}" type="presOf" srcId="{BF29A880-528A-4887-AA28-6113006C02FB}" destId="{DEC26DAC-56B9-4C91-B4EF-28EC090A2DE3}" srcOrd="0" destOrd="0" presId="urn:microsoft.com/office/officeart/2005/8/layout/orgChart1"/>
    <dgm:cxn modelId="{F4CF6624-E59E-4258-B25D-6F9AD23D6008}" type="presOf" srcId="{1A5CB361-FE6C-4873-AC9D-30D1C78F02EC}" destId="{085B01B7-0A80-4D5D-A4D4-89BABFF6D581}" srcOrd="0" destOrd="0" presId="urn:microsoft.com/office/officeart/2005/8/layout/orgChart1"/>
    <dgm:cxn modelId="{90851D65-9D17-461D-A212-CE75D50C2E41}" type="presOf" srcId="{97F259B5-19F9-4E66-8031-1BED4917F51B}" destId="{8E579AB1-E300-4279-9978-62A7BF1D789B}" srcOrd="1" destOrd="0" presId="urn:microsoft.com/office/officeart/2005/8/layout/orgChart1"/>
    <dgm:cxn modelId="{6DCCE036-9797-4ABA-896C-2B288BF9A450}" type="presOf" srcId="{C79258C0-F934-4D8C-8F8F-3D972439576B}" destId="{E322F4A3-35A5-4332-AE2A-FAC7AE161149}" srcOrd="0" destOrd="0" presId="urn:microsoft.com/office/officeart/2005/8/layout/orgChart1"/>
    <dgm:cxn modelId="{0A949E66-2E07-4DE7-8B00-420A7280C09F}" srcId="{A0688681-549C-474A-9CC2-B88789608106}" destId="{97F259B5-19F9-4E66-8031-1BED4917F51B}" srcOrd="3" destOrd="0" parTransId="{A11C001C-9D65-43DD-8EA0-5F050F638E61}" sibTransId="{CF35E54F-1404-4F15-85EA-7C374DE4D0B1}"/>
    <dgm:cxn modelId="{1278DCE1-4ACE-44AD-BB24-5A1F7A78C9D1}" type="presParOf" srcId="{9A7DCE7F-7B3F-41DE-9FAE-3EFCD59740A7}" destId="{EE566F59-4618-4BD0-BF21-298B94DF15C6}" srcOrd="0" destOrd="0" presId="urn:microsoft.com/office/officeart/2005/8/layout/orgChart1"/>
    <dgm:cxn modelId="{7F253C5B-D7CD-4629-AD73-C3B19DEC4DFD}" type="presParOf" srcId="{EE566F59-4618-4BD0-BF21-298B94DF15C6}" destId="{62F48E4E-F9BA-470A-AB2B-6D582569A727}" srcOrd="0" destOrd="0" presId="urn:microsoft.com/office/officeart/2005/8/layout/orgChart1"/>
    <dgm:cxn modelId="{B50AFAD5-0764-4EFB-A518-3F53CD5294CB}" type="presParOf" srcId="{62F48E4E-F9BA-470A-AB2B-6D582569A727}" destId="{E322F4A3-35A5-4332-AE2A-FAC7AE161149}" srcOrd="0" destOrd="0" presId="urn:microsoft.com/office/officeart/2005/8/layout/orgChart1"/>
    <dgm:cxn modelId="{8B0793AA-5921-46A0-9A0A-7BADB0C51259}" type="presParOf" srcId="{62F48E4E-F9BA-470A-AB2B-6D582569A727}" destId="{D9BDB830-C795-4C00-B20B-B59A317BC5B5}" srcOrd="1" destOrd="0" presId="urn:microsoft.com/office/officeart/2005/8/layout/orgChart1"/>
    <dgm:cxn modelId="{51338DA7-9878-4CE0-841B-D087D6CE14DC}" type="presParOf" srcId="{EE566F59-4618-4BD0-BF21-298B94DF15C6}" destId="{71C56DC8-F549-4B8C-97DA-4210A13E78F8}" srcOrd="1" destOrd="0" presId="urn:microsoft.com/office/officeart/2005/8/layout/orgChart1"/>
    <dgm:cxn modelId="{2A3054F5-63B6-4E3E-898E-2CB462504E17}" type="presParOf" srcId="{EE566F59-4618-4BD0-BF21-298B94DF15C6}" destId="{5F4E7D2B-10B9-4C9B-9192-3FFEDEF80F55}" srcOrd="2" destOrd="0" presId="urn:microsoft.com/office/officeart/2005/8/layout/orgChart1"/>
    <dgm:cxn modelId="{3466C7E2-22EF-4796-86E8-5B71BA28E1B2}" type="presParOf" srcId="{9A7DCE7F-7B3F-41DE-9FAE-3EFCD59740A7}" destId="{74AF1110-9926-406B-98D4-C7B67EE11ECD}" srcOrd="1" destOrd="0" presId="urn:microsoft.com/office/officeart/2005/8/layout/orgChart1"/>
    <dgm:cxn modelId="{7F0891EF-9829-4BC0-BB82-34317481E38F}" type="presParOf" srcId="{74AF1110-9926-406B-98D4-C7B67EE11ECD}" destId="{911117EE-2D5E-44C6-BF27-1BF1E8CE5843}" srcOrd="0" destOrd="0" presId="urn:microsoft.com/office/officeart/2005/8/layout/orgChart1"/>
    <dgm:cxn modelId="{19DE01DA-77F4-496C-939A-11F5D249167A}" type="presParOf" srcId="{911117EE-2D5E-44C6-BF27-1BF1E8CE5843}" destId="{FA6AD602-4117-431A-9E7D-AF2E2ACBECFB}" srcOrd="0" destOrd="0" presId="urn:microsoft.com/office/officeart/2005/8/layout/orgChart1"/>
    <dgm:cxn modelId="{4264C87A-51A7-4DFE-89F8-C2C9E34027D8}" type="presParOf" srcId="{911117EE-2D5E-44C6-BF27-1BF1E8CE5843}" destId="{D71057F8-CB56-434A-A41B-FFEFCAFCCB7C}" srcOrd="1" destOrd="0" presId="urn:microsoft.com/office/officeart/2005/8/layout/orgChart1"/>
    <dgm:cxn modelId="{B5D6E056-8066-42BF-92D7-95DC3C630E03}" type="presParOf" srcId="{74AF1110-9926-406B-98D4-C7B67EE11ECD}" destId="{4BA2E96E-00CE-4946-8F5E-BC2C32F96A6A}" srcOrd="1" destOrd="0" presId="urn:microsoft.com/office/officeart/2005/8/layout/orgChart1"/>
    <dgm:cxn modelId="{8B8CC389-EB85-4BEF-B0B9-D96204F97C2F}" type="presParOf" srcId="{4BA2E96E-00CE-4946-8F5E-BC2C32F96A6A}" destId="{92B62C87-4E11-4D36-992E-16CC0689E379}" srcOrd="0" destOrd="0" presId="urn:microsoft.com/office/officeart/2005/8/layout/orgChart1"/>
    <dgm:cxn modelId="{333F3244-420A-4460-BD0F-930C597400F8}" type="presParOf" srcId="{4BA2E96E-00CE-4946-8F5E-BC2C32F96A6A}" destId="{AC216A5B-F3D8-43CE-BE61-652AD163F46F}" srcOrd="1" destOrd="0" presId="urn:microsoft.com/office/officeart/2005/8/layout/orgChart1"/>
    <dgm:cxn modelId="{080C4845-CA53-4688-9BBB-D5CB62530F69}" type="presParOf" srcId="{AC216A5B-F3D8-43CE-BE61-652AD163F46F}" destId="{E4B0DEE3-3B77-4BC0-A346-B46B8339D65C}" srcOrd="0" destOrd="0" presId="urn:microsoft.com/office/officeart/2005/8/layout/orgChart1"/>
    <dgm:cxn modelId="{EF91D29F-6E58-4023-BF2B-95B47BE25BE3}" type="presParOf" srcId="{E4B0DEE3-3B77-4BC0-A346-B46B8339D65C}" destId="{6E03749D-A0FC-4CF1-8CFA-979921674EC6}" srcOrd="0" destOrd="0" presId="urn:microsoft.com/office/officeart/2005/8/layout/orgChart1"/>
    <dgm:cxn modelId="{F0A06C3A-7A07-4DCD-8DA1-10385DBCCA82}" type="presParOf" srcId="{E4B0DEE3-3B77-4BC0-A346-B46B8339D65C}" destId="{D3769BF6-FCEF-4F3E-B70D-8451A7AEA872}" srcOrd="1" destOrd="0" presId="urn:microsoft.com/office/officeart/2005/8/layout/orgChart1"/>
    <dgm:cxn modelId="{B960CE64-9C0F-47B0-A646-4D8997B1994B}" type="presParOf" srcId="{AC216A5B-F3D8-43CE-BE61-652AD163F46F}" destId="{A3696198-0C45-429E-9E81-811CF2C7C0C5}" srcOrd="1" destOrd="0" presId="urn:microsoft.com/office/officeart/2005/8/layout/orgChart1"/>
    <dgm:cxn modelId="{38852FF5-B20A-44D1-9EE6-1D9B3F6BED34}" type="presParOf" srcId="{AC216A5B-F3D8-43CE-BE61-652AD163F46F}" destId="{36940FCB-FB8E-4E65-AA4F-3E58077287C8}" srcOrd="2" destOrd="0" presId="urn:microsoft.com/office/officeart/2005/8/layout/orgChart1"/>
    <dgm:cxn modelId="{04634DC6-0703-4BE3-B3EF-1A6089604019}" type="presParOf" srcId="{4BA2E96E-00CE-4946-8F5E-BC2C32F96A6A}" destId="{085B01B7-0A80-4D5D-A4D4-89BABFF6D581}" srcOrd="2" destOrd="0" presId="urn:microsoft.com/office/officeart/2005/8/layout/orgChart1"/>
    <dgm:cxn modelId="{0093EB52-AEF5-4747-A0FC-FCD06D243C90}" type="presParOf" srcId="{4BA2E96E-00CE-4946-8F5E-BC2C32F96A6A}" destId="{E6343DA6-FD09-4A9F-A484-1524EF307A3F}" srcOrd="3" destOrd="0" presId="urn:microsoft.com/office/officeart/2005/8/layout/orgChart1"/>
    <dgm:cxn modelId="{4E013731-B2AD-4C5A-B6DA-F100E26BE450}" type="presParOf" srcId="{E6343DA6-FD09-4A9F-A484-1524EF307A3F}" destId="{1C6F9BA9-70B9-4403-8656-93F32D4A8CFD}" srcOrd="0" destOrd="0" presId="urn:microsoft.com/office/officeart/2005/8/layout/orgChart1"/>
    <dgm:cxn modelId="{F4303D2A-76E4-49DD-9867-34341909B62B}" type="presParOf" srcId="{1C6F9BA9-70B9-4403-8656-93F32D4A8CFD}" destId="{DEC26DAC-56B9-4C91-B4EF-28EC090A2DE3}" srcOrd="0" destOrd="0" presId="urn:microsoft.com/office/officeart/2005/8/layout/orgChart1"/>
    <dgm:cxn modelId="{34414326-84D8-45C7-9566-4BA09B7BC067}" type="presParOf" srcId="{1C6F9BA9-70B9-4403-8656-93F32D4A8CFD}" destId="{ED1AAFC9-F109-4C22-831F-66FEC015A4C6}" srcOrd="1" destOrd="0" presId="urn:microsoft.com/office/officeart/2005/8/layout/orgChart1"/>
    <dgm:cxn modelId="{8F3F14ED-64A5-4464-AA63-84A08A696FE0}" type="presParOf" srcId="{E6343DA6-FD09-4A9F-A484-1524EF307A3F}" destId="{991203BF-6872-4DFB-996C-5E421D6A4A86}" srcOrd="1" destOrd="0" presId="urn:microsoft.com/office/officeart/2005/8/layout/orgChart1"/>
    <dgm:cxn modelId="{BF28C16E-3198-4C6E-83F4-3ADC3EA8A78E}" type="presParOf" srcId="{E6343DA6-FD09-4A9F-A484-1524EF307A3F}" destId="{CF9375F8-FCC3-449C-AE74-F05A6A0B7F45}" srcOrd="2" destOrd="0" presId="urn:microsoft.com/office/officeart/2005/8/layout/orgChart1"/>
    <dgm:cxn modelId="{BF977074-53CD-4B3E-9A08-CD3118950326}" type="presParOf" srcId="{4BA2E96E-00CE-4946-8F5E-BC2C32F96A6A}" destId="{CFE71733-8C07-45B9-9C5C-F11A4436BDAD}" srcOrd="4" destOrd="0" presId="urn:microsoft.com/office/officeart/2005/8/layout/orgChart1"/>
    <dgm:cxn modelId="{7ACC355C-C77D-4D89-9DB5-8FAF26067BD5}" type="presParOf" srcId="{4BA2E96E-00CE-4946-8F5E-BC2C32F96A6A}" destId="{08F7768A-FA1F-4F15-ADA1-7A4D96619817}" srcOrd="5" destOrd="0" presId="urn:microsoft.com/office/officeart/2005/8/layout/orgChart1"/>
    <dgm:cxn modelId="{52BC5B69-DA54-44CF-8C7A-9D169CD1A10A}" type="presParOf" srcId="{08F7768A-FA1F-4F15-ADA1-7A4D96619817}" destId="{7032AB67-B8A6-4866-A0D5-9728903F7717}" srcOrd="0" destOrd="0" presId="urn:microsoft.com/office/officeart/2005/8/layout/orgChart1"/>
    <dgm:cxn modelId="{61DAC4BF-4FFA-47A5-8192-69780E518887}" type="presParOf" srcId="{7032AB67-B8A6-4866-A0D5-9728903F7717}" destId="{BF7944DA-3B37-4F8C-8AE9-29887DCA708B}" srcOrd="0" destOrd="0" presId="urn:microsoft.com/office/officeart/2005/8/layout/orgChart1"/>
    <dgm:cxn modelId="{D55EA07E-77E6-40F3-82FD-9832D7FEF61E}" type="presParOf" srcId="{7032AB67-B8A6-4866-A0D5-9728903F7717}" destId="{8E579AB1-E300-4279-9978-62A7BF1D789B}" srcOrd="1" destOrd="0" presId="urn:microsoft.com/office/officeart/2005/8/layout/orgChart1"/>
    <dgm:cxn modelId="{81F89D1E-2B10-412C-BA2B-EFD4E86F0F66}" type="presParOf" srcId="{08F7768A-FA1F-4F15-ADA1-7A4D96619817}" destId="{ADCA823E-73CF-4799-9769-75CC1232F146}" srcOrd="1" destOrd="0" presId="urn:microsoft.com/office/officeart/2005/8/layout/orgChart1"/>
    <dgm:cxn modelId="{7F65106C-4157-4416-A0CA-8E3D7031262A}" type="presParOf" srcId="{08F7768A-FA1F-4F15-ADA1-7A4D96619817}" destId="{21810B8B-15C5-4613-9052-7BB175FC1548}" srcOrd="2" destOrd="0" presId="urn:microsoft.com/office/officeart/2005/8/layout/orgChart1"/>
    <dgm:cxn modelId="{4443CA82-2870-45D9-AB7A-C4768FBA364A}" type="presParOf" srcId="{4BA2E96E-00CE-4946-8F5E-BC2C32F96A6A}" destId="{173695B7-E389-4487-9181-994EF378DB81}" srcOrd="6" destOrd="0" presId="urn:microsoft.com/office/officeart/2005/8/layout/orgChart1"/>
    <dgm:cxn modelId="{5419D038-6AFA-4CBF-895D-64E43BB75711}" type="presParOf" srcId="{4BA2E96E-00CE-4946-8F5E-BC2C32F96A6A}" destId="{F1CB17BD-C111-4697-B28F-78856AE1BDB1}" srcOrd="7" destOrd="0" presId="urn:microsoft.com/office/officeart/2005/8/layout/orgChart1"/>
    <dgm:cxn modelId="{36D0913E-EC3C-406F-8294-7A1F1BBD8B5A}" type="presParOf" srcId="{F1CB17BD-C111-4697-B28F-78856AE1BDB1}" destId="{93BBDBC7-15CC-47A8-B206-D66F16299CA6}" srcOrd="0" destOrd="0" presId="urn:microsoft.com/office/officeart/2005/8/layout/orgChart1"/>
    <dgm:cxn modelId="{DB750819-DBF0-4FB8-B88E-05E31E78180A}" type="presParOf" srcId="{93BBDBC7-15CC-47A8-B206-D66F16299CA6}" destId="{A0AE6DB4-0657-482A-B4DA-44D5FD2331C0}" srcOrd="0" destOrd="0" presId="urn:microsoft.com/office/officeart/2005/8/layout/orgChart1"/>
    <dgm:cxn modelId="{5452E011-CBD2-4159-8506-19A6D659F8E0}" type="presParOf" srcId="{93BBDBC7-15CC-47A8-B206-D66F16299CA6}" destId="{93520946-2775-4EA5-8265-FD979D0501FC}" srcOrd="1" destOrd="0" presId="urn:microsoft.com/office/officeart/2005/8/layout/orgChart1"/>
    <dgm:cxn modelId="{D6D9E2E7-045E-4FE8-B55E-9115D315263E}" type="presParOf" srcId="{F1CB17BD-C111-4697-B28F-78856AE1BDB1}" destId="{3A728ED0-3A26-43C3-9432-30A0D08BF62E}" srcOrd="1" destOrd="0" presId="urn:microsoft.com/office/officeart/2005/8/layout/orgChart1"/>
    <dgm:cxn modelId="{E313FDA2-3488-4EB7-8E5B-DD338FD65F9B}" type="presParOf" srcId="{F1CB17BD-C111-4697-B28F-78856AE1BDB1}" destId="{35844EB9-887F-4F51-948E-1BE9D1FF5CDF}" srcOrd="2" destOrd="0" presId="urn:microsoft.com/office/officeart/2005/8/layout/orgChart1"/>
    <dgm:cxn modelId="{C7296E70-1316-437A-B4F7-2551DC4583CC}" type="presParOf" srcId="{74AF1110-9926-406B-98D4-C7B67EE11ECD}" destId="{A947E0F4-73A4-44F7-9EF9-DF368132A634}" srcOrd="2" destOrd="0" presId="urn:microsoft.com/office/officeart/2005/8/layout/orgChart1"/>
    <dgm:cxn modelId="{C3C560F9-7E16-40D6-BDFE-B6B0648A4BCD}" type="presParOf" srcId="{A947E0F4-73A4-44F7-9EF9-DF368132A634}" destId="{5336AF47-FDCE-4ECB-B8E6-85FB9899D966}" srcOrd="0" destOrd="0" presId="urn:microsoft.com/office/officeart/2005/8/layout/orgChart1"/>
    <dgm:cxn modelId="{69DE374C-DA9A-4AE1-B894-D8CCEEDF5E18}" type="presParOf" srcId="{A947E0F4-73A4-44F7-9EF9-DF368132A634}" destId="{D33731E7-C29A-4716-BB4D-743B065FC784}" srcOrd="1" destOrd="0" presId="urn:microsoft.com/office/officeart/2005/8/layout/orgChart1"/>
    <dgm:cxn modelId="{D05CEF1D-F998-46AD-837F-CCC40085BB86}" type="presParOf" srcId="{D33731E7-C29A-4716-BB4D-743B065FC784}" destId="{1B55C8FD-B153-463F-8A15-FF4EEDE5A988}" srcOrd="0" destOrd="0" presId="urn:microsoft.com/office/officeart/2005/8/layout/orgChart1"/>
    <dgm:cxn modelId="{CFB2D09F-5EE2-4D55-9892-288857D2C76D}" type="presParOf" srcId="{1B55C8FD-B153-463F-8A15-FF4EEDE5A988}" destId="{358A49A7-BCB7-4B12-BEDB-9A63A4F6F41A}" srcOrd="0" destOrd="0" presId="urn:microsoft.com/office/officeart/2005/8/layout/orgChart1"/>
    <dgm:cxn modelId="{47987CAA-4EE6-450A-AC09-CA5B9976F96F}" type="presParOf" srcId="{1B55C8FD-B153-463F-8A15-FF4EEDE5A988}" destId="{916F0ECA-F7F7-4517-989B-B4BAFFA8EF2E}" srcOrd="1" destOrd="0" presId="urn:microsoft.com/office/officeart/2005/8/layout/orgChart1"/>
    <dgm:cxn modelId="{5767123B-8E35-487B-9C99-72561272422C}" type="presParOf" srcId="{D33731E7-C29A-4716-BB4D-743B065FC784}" destId="{5E504857-EF5D-4FDA-807D-BAD83E445A7B}" srcOrd="1" destOrd="0" presId="urn:microsoft.com/office/officeart/2005/8/layout/orgChart1"/>
    <dgm:cxn modelId="{868A2B53-9E38-4192-B488-54D772BAE62F}" type="presParOf" srcId="{D33731E7-C29A-4716-BB4D-743B065FC784}" destId="{A4D6446E-E08C-4BE3-B161-6E4FB71886C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6AF47-FDCE-4ECB-B8E6-85FB9899D966}">
      <dsp:nvSpPr>
        <dsp:cNvPr id="0" name=""/>
        <dsp:cNvSpPr/>
      </dsp:nvSpPr>
      <dsp:spPr>
        <a:xfrm>
          <a:off x="3879862" y="1956036"/>
          <a:ext cx="184137" cy="806698"/>
        </a:xfrm>
        <a:custGeom>
          <a:avLst/>
          <a:gdLst/>
          <a:ahLst/>
          <a:cxnLst/>
          <a:rect l="0" t="0" r="0" b="0"/>
          <a:pathLst>
            <a:path>
              <a:moveTo>
                <a:pt x="184137" y="0"/>
              </a:moveTo>
              <a:lnTo>
                <a:pt x="184137" y="806698"/>
              </a:lnTo>
              <a:lnTo>
                <a:pt x="0" y="806698"/>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73695B7-E389-4487-9181-994EF378DB81}">
      <dsp:nvSpPr>
        <dsp:cNvPr id="0" name=""/>
        <dsp:cNvSpPr/>
      </dsp:nvSpPr>
      <dsp:spPr>
        <a:xfrm>
          <a:off x="4064000" y="1956036"/>
          <a:ext cx="3182949" cy="1613396"/>
        </a:xfrm>
        <a:custGeom>
          <a:avLst/>
          <a:gdLst/>
          <a:ahLst/>
          <a:cxnLst/>
          <a:rect l="0" t="0" r="0" b="0"/>
          <a:pathLst>
            <a:path>
              <a:moveTo>
                <a:pt x="0" y="0"/>
              </a:moveTo>
              <a:lnTo>
                <a:pt x="0" y="1429258"/>
              </a:lnTo>
              <a:lnTo>
                <a:pt x="3182949" y="1429258"/>
              </a:lnTo>
              <a:lnTo>
                <a:pt x="3182949" y="1613396"/>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FE71733-8C07-45B9-9C5C-F11A4436BDAD}">
      <dsp:nvSpPr>
        <dsp:cNvPr id="0" name=""/>
        <dsp:cNvSpPr/>
      </dsp:nvSpPr>
      <dsp:spPr>
        <a:xfrm>
          <a:off x="4064000" y="1956036"/>
          <a:ext cx="1060983" cy="1613396"/>
        </a:xfrm>
        <a:custGeom>
          <a:avLst/>
          <a:gdLst/>
          <a:ahLst/>
          <a:cxnLst/>
          <a:rect l="0" t="0" r="0" b="0"/>
          <a:pathLst>
            <a:path>
              <a:moveTo>
                <a:pt x="0" y="0"/>
              </a:moveTo>
              <a:lnTo>
                <a:pt x="0" y="1429258"/>
              </a:lnTo>
              <a:lnTo>
                <a:pt x="1060983" y="1429258"/>
              </a:lnTo>
              <a:lnTo>
                <a:pt x="1060983" y="1613396"/>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85B01B7-0A80-4D5D-A4D4-89BABFF6D581}">
      <dsp:nvSpPr>
        <dsp:cNvPr id="0" name=""/>
        <dsp:cNvSpPr/>
      </dsp:nvSpPr>
      <dsp:spPr>
        <a:xfrm>
          <a:off x="3003016" y="1956036"/>
          <a:ext cx="1060983" cy="1613396"/>
        </a:xfrm>
        <a:custGeom>
          <a:avLst/>
          <a:gdLst/>
          <a:ahLst/>
          <a:cxnLst/>
          <a:rect l="0" t="0" r="0" b="0"/>
          <a:pathLst>
            <a:path>
              <a:moveTo>
                <a:pt x="1060983" y="0"/>
              </a:moveTo>
              <a:lnTo>
                <a:pt x="1060983" y="1429258"/>
              </a:lnTo>
              <a:lnTo>
                <a:pt x="0" y="1429258"/>
              </a:lnTo>
              <a:lnTo>
                <a:pt x="0" y="1613396"/>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2B62C87-4E11-4D36-992E-16CC0689E379}">
      <dsp:nvSpPr>
        <dsp:cNvPr id="0" name=""/>
        <dsp:cNvSpPr/>
      </dsp:nvSpPr>
      <dsp:spPr>
        <a:xfrm>
          <a:off x="881050" y="1956036"/>
          <a:ext cx="3182949" cy="1613396"/>
        </a:xfrm>
        <a:custGeom>
          <a:avLst/>
          <a:gdLst/>
          <a:ahLst/>
          <a:cxnLst/>
          <a:rect l="0" t="0" r="0" b="0"/>
          <a:pathLst>
            <a:path>
              <a:moveTo>
                <a:pt x="3182949" y="0"/>
              </a:moveTo>
              <a:lnTo>
                <a:pt x="3182949" y="1429258"/>
              </a:lnTo>
              <a:lnTo>
                <a:pt x="0" y="1429258"/>
              </a:lnTo>
              <a:lnTo>
                <a:pt x="0" y="1613396"/>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322F4A3-35A5-4332-AE2A-FAC7AE161149}">
      <dsp:nvSpPr>
        <dsp:cNvPr id="0" name=""/>
        <dsp:cNvSpPr/>
      </dsp:nvSpPr>
      <dsp:spPr>
        <a:xfrm>
          <a:off x="3198781" y="25450"/>
          <a:ext cx="1753691" cy="876845"/>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mn-lt"/>
            </a:rPr>
            <a:t>NEAL ARMSTRONG</a:t>
          </a:r>
        </a:p>
        <a:p>
          <a:pPr lvl="0" algn="ctr" defTabSz="533400">
            <a:lnSpc>
              <a:spcPct val="90000"/>
            </a:lnSpc>
            <a:spcBef>
              <a:spcPct val="0"/>
            </a:spcBef>
            <a:spcAft>
              <a:spcPct val="35000"/>
            </a:spcAft>
          </a:pPr>
          <a:r>
            <a:rPr lang="en-US" sz="1200" kern="1200" dirty="0" smtClean="0">
              <a:latin typeface="+mn-lt"/>
            </a:rPr>
            <a:t>HEAD OF POLICE,</a:t>
          </a:r>
        </a:p>
        <a:p>
          <a:pPr lvl="0" algn="ctr" defTabSz="533400">
            <a:lnSpc>
              <a:spcPct val="90000"/>
            </a:lnSpc>
            <a:spcBef>
              <a:spcPct val="0"/>
            </a:spcBef>
            <a:spcAft>
              <a:spcPct val="35000"/>
            </a:spcAft>
          </a:pPr>
          <a:r>
            <a:rPr lang="en-US" sz="1200" kern="1200" dirty="0" smtClean="0">
              <a:latin typeface="+mn-lt"/>
            </a:rPr>
            <a:t> SECURITY AND RESILIENCE</a:t>
          </a:r>
          <a:endParaRPr lang="en-US" sz="1200" kern="1200" dirty="0">
            <a:latin typeface="+mn-lt"/>
          </a:endParaRPr>
        </a:p>
      </dsp:txBody>
      <dsp:txXfrm>
        <a:off x="3198781" y="25450"/>
        <a:ext cx="1753691" cy="876845"/>
      </dsp:txXfrm>
    </dsp:sp>
    <dsp:sp modelId="{FA6AD602-4117-431A-9E7D-AF2E2ACBECFB}">
      <dsp:nvSpPr>
        <dsp:cNvPr id="0" name=""/>
        <dsp:cNvSpPr/>
      </dsp:nvSpPr>
      <dsp:spPr>
        <a:xfrm>
          <a:off x="3187154" y="1079190"/>
          <a:ext cx="1753691" cy="876845"/>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MICK JACKSON</a:t>
          </a:r>
        </a:p>
        <a:p>
          <a:pPr lvl="0" algn="ctr" defTabSz="533400">
            <a:lnSpc>
              <a:spcPct val="90000"/>
            </a:lnSpc>
            <a:spcBef>
              <a:spcPct val="0"/>
            </a:spcBef>
            <a:spcAft>
              <a:spcPct val="35000"/>
            </a:spcAft>
          </a:pPr>
          <a:r>
            <a:rPr lang="en-US" sz="1100" kern="1200" dirty="0" smtClean="0"/>
            <a:t>HARBOUR POLICE</a:t>
          </a:r>
        </a:p>
        <a:p>
          <a:pPr lvl="0" algn="ctr" defTabSz="533400">
            <a:lnSpc>
              <a:spcPct val="90000"/>
            </a:lnSpc>
            <a:spcBef>
              <a:spcPct val="0"/>
            </a:spcBef>
            <a:spcAft>
              <a:spcPct val="35000"/>
            </a:spcAft>
          </a:pPr>
          <a:r>
            <a:rPr lang="en-US" sz="1100" kern="1200" dirty="0" smtClean="0"/>
            <a:t>CHIEF OFFICER</a:t>
          </a:r>
          <a:endParaRPr lang="en-US" sz="1100" kern="1200" dirty="0"/>
        </a:p>
      </dsp:txBody>
      <dsp:txXfrm>
        <a:off x="3187154" y="1079190"/>
        <a:ext cx="1753691" cy="876845"/>
      </dsp:txXfrm>
    </dsp:sp>
    <dsp:sp modelId="{6E03749D-A0FC-4CF1-8CFA-979921674EC6}">
      <dsp:nvSpPr>
        <dsp:cNvPr id="0" name=""/>
        <dsp:cNvSpPr/>
      </dsp:nvSpPr>
      <dsp:spPr>
        <a:xfrm>
          <a:off x="4204" y="3569432"/>
          <a:ext cx="1753691" cy="1310524"/>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 RELIEF</a:t>
          </a:r>
        </a:p>
        <a:p>
          <a:pPr lvl="0" algn="ctr" defTabSz="533400">
            <a:lnSpc>
              <a:spcPct val="90000"/>
            </a:lnSpc>
            <a:spcBef>
              <a:spcPct val="0"/>
            </a:spcBef>
            <a:spcAft>
              <a:spcPct val="35000"/>
            </a:spcAft>
          </a:pPr>
          <a:r>
            <a:rPr lang="en-US" sz="900" kern="1200" dirty="0" smtClean="0"/>
            <a:t>SGT STEVE COULSON</a:t>
          </a:r>
        </a:p>
        <a:p>
          <a:pPr lvl="0" algn="ctr" defTabSz="533400">
            <a:lnSpc>
              <a:spcPct val="90000"/>
            </a:lnSpc>
            <a:spcBef>
              <a:spcPct val="0"/>
            </a:spcBef>
            <a:spcAft>
              <a:spcPct val="35000"/>
            </a:spcAft>
          </a:pPr>
          <a:r>
            <a:rPr lang="en-US" sz="900" kern="1200" dirty="0" smtClean="0"/>
            <a:t>PC KATH SYKES</a:t>
          </a:r>
        </a:p>
        <a:p>
          <a:pPr lvl="0" algn="ctr" defTabSz="533400">
            <a:lnSpc>
              <a:spcPct val="90000"/>
            </a:lnSpc>
            <a:spcBef>
              <a:spcPct val="0"/>
            </a:spcBef>
            <a:spcAft>
              <a:spcPct val="35000"/>
            </a:spcAft>
          </a:pPr>
          <a:r>
            <a:rPr lang="en-US" sz="900" kern="1200" dirty="0" smtClean="0"/>
            <a:t>PC MARK BAINES</a:t>
          </a:r>
        </a:p>
        <a:p>
          <a:pPr lvl="0" algn="ctr" defTabSz="533400">
            <a:lnSpc>
              <a:spcPct val="90000"/>
            </a:lnSpc>
            <a:spcBef>
              <a:spcPct val="0"/>
            </a:spcBef>
            <a:spcAft>
              <a:spcPct val="35000"/>
            </a:spcAft>
          </a:pPr>
          <a:r>
            <a:rPr lang="en-US" sz="900" kern="1200" dirty="0" smtClean="0"/>
            <a:t>PC MIKE MARR</a:t>
          </a:r>
        </a:p>
        <a:p>
          <a:pPr lvl="0" algn="ctr" defTabSz="533400">
            <a:lnSpc>
              <a:spcPct val="90000"/>
            </a:lnSpc>
            <a:spcBef>
              <a:spcPct val="0"/>
            </a:spcBef>
            <a:spcAft>
              <a:spcPct val="35000"/>
            </a:spcAft>
          </a:pPr>
          <a:r>
            <a:rPr lang="en-US" sz="900" kern="1200" dirty="0" smtClean="0"/>
            <a:t>PC GAVIN ALCORN</a:t>
          </a:r>
          <a:endParaRPr lang="en-US" sz="900" kern="1200" dirty="0"/>
        </a:p>
      </dsp:txBody>
      <dsp:txXfrm>
        <a:off x="4204" y="3569432"/>
        <a:ext cx="1753691" cy="1310524"/>
      </dsp:txXfrm>
    </dsp:sp>
    <dsp:sp modelId="{DEC26DAC-56B9-4C91-B4EF-28EC090A2DE3}">
      <dsp:nvSpPr>
        <dsp:cNvPr id="0" name=""/>
        <dsp:cNvSpPr/>
      </dsp:nvSpPr>
      <dsp:spPr>
        <a:xfrm>
          <a:off x="2126170" y="3569432"/>
          <a:ext cx="1753691" cy="1273574"/>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B RELIEF</a:t>
          </a:r>
        </a:p>
        <a:p>
          <a:pPr lvl="0" algn="ctr" defTabSz="533400">
            <a:lnSpc>
              <a:spcPct val="90000"/>
            </a:lnSpc>
            <a:spcBef>
              <a:spcPct val="0"/>
            </a:spcBef>
            <a:spcAft>
              <a:spcPct val="35000"/>
            </a:spcAft>
          </a:pPr>
          <a:r>
            <a:rPr lang="en-US" sz="900" kern="1200" dirty="0" smtClean="0"/>
            <a:t>SGT TIM WOOLVEN</a:t>
          </a:r>
        </a:p>
        <a:p>
          <a:pPr lvl="0" algn="ctr" defTabSz="533400">
            <a:lnSpc>
              <a:spcPct val="90000"/>
            </a:lnSpc>
            <a:spcBef>
              <a:spcPct val="0"/>
            </a:spcBef>
            <a:spcAft>
              <a:spcPct val="35000"/>
            </a:spcAft>
          </a:pPr>
          <a:r>
            <a:rPr lang="en-US" sz="900" kern="1200" dirty="0" smtClean="0"/>
            <a:t>PC TOM TAYLOR</a:t>
          </a:r>
        </a:p>
        <a:p>
          <a:pPr lvl="0" algn="ctr" defTabSz="533400">
            <a:lnSpc>
              <a:spcPct val="90000"/>
            </a:lnSpc>
            <a:spcBef>
              <a:spcPct val="0"/>
            </a:spcBef>
            <a:spcAft>
              <a:spcPct val="35000"/>
            </a:spcAft>
          </a:pPr>
          <a:r>
            <a:rPr lang="en-US" sz="900" kern="1200" dirty="0" smtClean="0"/>
            <a:t>PC JASON BARTLETT</a:t>
          </a:r>
        </a:p>
        <a:p>
          <a:pPr lvl="0" algn="ctr" defTabSz="533400">
            <a:lnSpc>
              <a:spcPct val="90000"/>
            </a:lnSpc>
            <a:spcBef>
              <a:spcPct val="0"/>
            </a:spcBef>
            <a:spcAft>
              <a:spcPct val="35000"/>
            </a:spcAft>
          </a:pPr>
          <a:r>
            <a:rPr lang="en-US" sz="900" kern="1200" dirty="0" smtClean="0"/>
            <a:t>PC MARK PEARSON</a:t>
          </a:r>
        </a:p>
        <a:p>
          <a:pPr lvl="0" algn="ctr" defTabSz="533400">
            <a:lnSpc>
              <a:spcPct val="90000"/>
            </a:lnSpc>
            <a:spcBef>
              <a:spcPct val="0"/>
            </a:spcBef>
            <a:spcAft>
              <a:spcPct val="35000"/>
            </a:spcAft>
          </a:pPr>
          <a:r>
            <a:rPr lang="en-US" sz="900" kern="1200" dirty="0" smtClean="0"/>
            <a:t>PC RICHY BAILEY</a:t>
          </a:r>
          <a:endParaRPr lang="en-US" sz="900" kern="1200" dirty="0"/>
        </a:p>
      </dsp:txBody>
      <dsp:txXfrm>
        <a:off x="2126170" y="3569432"/>
        <a:ext cx="1753691" cy="1273574"/>
      </dsp:txXfrm>
    </dsp:sp>
    <dsp:sp modelId="{BF7944DA-3B37-4F8C-8AE9-29887DCA708B}">
      <dsp:nvSpPr>
        <dsp:cNvPr id="0" name=""/>
        <dsp:cNvSpPr/>
      </dsp:nvSpPr>
      <dsp:spPr>
        <a:xfrm>
          <a:off x="4248137" y="3569432"/>
          <a:ext cx="1753691" cy="1273583"/>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 RELIEF</a:t>
          </a:r>
        </a:p>
        <a:p>
          <a:pPr lvl="0" algn="ctr" defTabSz="533400">
            <a:lnSpc>
              <a:spcPct val="90000"/>
            </a:lnSpc>
            <a:spcBef>
              <a:spcPct val="0"/>
            </a:spcBef>
            <a:spcAft>
              <a:spcPct val="35000"/>
            </a:spcAft>
          </a:pPr>
          <a:r>
            <a:rPr lang="en-US" sz="900" kern="1200" dirty="0" smtClean="0"/>
            <a:t>SGT MATT SMITH</a:t>
          </a:r>
        </a:p>
        <a:p>
          <a:pPr lvl="0" algn="ctr" defTabSz="533400">
            <a:lnSpc>
              <a:spcPct val="90000"/>
            </a:lnSpc>
            <a:spcBef>
              <a:spcPct val="0"/>
            </a:spcBef>
            <a:spcAft>
              <a:spcPct val="35000"/>
            </a:spcAft>
          </a:pPr>
          <a:r>
            <a:rPr lang="en-US" sz="900" kern="1200" dirty="0" smtClean="0"/>
            <a:t>PC DEAN ROBINSON</a:t>
          </a:r>
        </a:p>
        <a:p>
          <a:pPr lvl="0" algn="ctr" defTabSz="533400">
            <a:lnSpc>
              <a:spcPct val="90000"/>
            </a:lnSpc>
            <a:spcBef>
              <a:spcPct val="0"/>
            </a:spcBef>
            <a:spcAft>
              <a:spcPct val="35000"/>
            </a:spcAft>
          </a:pPr>
          <a:r>
            <a:rPr lang="en-US" sz="900" kern="1200" dirty="0" smtClean="0"/>
            <a:t>PC RICK LOVICK</a:t>
          </a:r>
        </a:p>
        <a:p>
          <a:pPr lvl="0" algn="ctr" defTabSz="533400">
            <a:lnSpc>
              <a:spcPct val="90000"/>
            </a:lnSpc>
            <a:spcBef>
              <a:spcPct val="0"/>
            </a:spcBef>
            <a:spcAft>
              <a:spcPct val="35000"/>
            </a:spcAft>
          </a:pPr>
          <a:r>
            <a:rPr lang="en-US" sz="900" kern="1200" dirty="0" smtClean="0"/>
            <a:t>PC ADE BERRYMAN</a:t>
          </a:r>
        </a:p>
        <a:p>
          <a:pPr lvl="0" algn="ctr" defTabSz="533400">
            <a:lnSpc>
              <a:spcPct val="90000"/>
            </a:lnSpc>
            <a:spcBef>
              <a:spcPct val="0"/>
            </a:spcBef>
            <a:spcAft>
              <a:spcPct val="35000"/>
            </a:spcAft>
          </a:pPr>
          <a:r>
            <a:rPr lang="en-US" sz="900" kern="1200" dirty="0" smtClean="0"/>
            <a:t>PC JOHN GRAHAM</a:t>
          </a:r>
          <a:endParaRPr lang="en-US" sz="900" kern="1200" dirty="0"/>
        </a:p>
      </dsp:txBody>
      <dsp:txXfrm>
        <a:off x="4248137" y="3569432"/>
        <a:ext cx="1753691" cy="1273583"/>
      </dsp:txXfrm>
    </dsp:sp>
    <dsp:sp modelId="{A0AE6DB4-0657-482A-B4DA-44D5FD2331C0}">
      <dsp:nvSpPr>
        <dsp:cNvPr id="0" name=""/>
        <dsp:cNvSpPr/>
      </dsp:nvSpPr>
      <dsp:spPr>
        <a:xfrm>
          <a:off x="6370104" y="3569432"/>
          <a:ext cx="1753691" cy="126391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 RELIEF</a:t>
          </a:r>
        </a:p>
        <a:p>
          <a:pPr lvl="0" algn="ctr" defTabSz="533400">
            <a:lnSpc>
              <a:spcPct val="90000"/>
            </a:lnSpc>
            <a:spcBef>
              <a:spcPct val="0"/>
            </a:spcBef>
            <a:spcAft>
              <a:spcPct val="35000"/>
            </a:spcAft>
          </a:pPr>
          <a:r>
            <a:rPr lang="en-US" sz="900" kern="1200" dirty="0" smtClean="0"/>
            <a:t>SGT IAN CRAIG</a:t>
          </a:r>
        </a:p>
        <a:p>
          <a:pPr lvl="0" algn="ctr" defTabSz="533400">
            <a:lnSpc>
              <a:spcPct val="90000"/>
            </a:lnSpc>
            <a:spcBef>
              <a:spcPct val="0"/>
            </a:spcBef>
            <a:spcAft>
              <a:spcPct val="35000"/>
            </a:spcAft>
          </a:pPr>
          <a:r>
            <a:rPr lang="en-US" sz="900" kern="1200" dirty="0" smtClean="0"/>
            <a:t>PC MARK SAVAGE</a:t>
          </a:r>
        </a:p>
        <a:p>
          <a:pPr lvl="0" algn="ctr" defTabSz="533400">
            <a:lnSpc>
              <a:spcPct val="90000"/>
            </a:lnSpc>
            <a:spcBef>
              <a:spcPct val="0"/>
            </a:spcBef>
            <a:spcAft>
              <a:spcPct val="35000"/>
            </a:spcAft>
          </a:pPr>
          <a:r>
            <a:rPr lang="en-US" sz="900" kern="1200" dirty="0" smtClean="0"/>
            <a:t>PC PAUL COWLING</a:t>
          </a:r>
        </a:p>
        <a:p>
          <a:pPr lvl="0" algn="ctr" defTabSz="533400">
            <a:lnSpc>
              <a:spcPct val="90000"/>
            </a:lnSpc>
            <a:spcBef>
              <a:spcPct val="0"/>
            </a:spcBef>
            <a:spcAft>
              <a:spcPct val="35000"/>
            </a:spcAft>
          </a:pPr>
          <a:r>
            <a:rPr lang="en-US" sz="900" kern="1200" dirty="0" smtClean="0"/>
            <a:t>PC MICK JOHNSON</a:t>
          </a:r>
        </a:p>
        <a:p>
          <a:pPr lvl="0" algn="ctr" defTabSz="533400">
            <a:lnSpc>
              <a:spcPct val="90000"/>
            </a:lnSpc>
            <a:spcBef>
              <a:spcPct val="0"/>
            </a:spcBef>
            <a:spcAft>
              <a:spcPct val="35000"/>
            </a:spcAft>
          </a:pPr>
          <a:r>
            <a:rPr lang="en-US" sz="900" kern="1200" dirty="0" smtClean="0"/>
            <a:t>PC JONATHAN WRIGLEY</a:t>
          </a:r>
          <a:endParaRPr lang="en-US" sz="900" kern="1200" dirty="0"/>
        </a:p>
      </dsp:txBody>
      <dsp:txXfrm>
        <a:off x="6370104" y="3569432"/>
        <a:ext cx="1753691" cy="1263911"/>
      </dsp:txXfrm>
    </dsp:sp>
    <dsp:sp modelId="{358A49A7-BCB7-4B12-BEDB-9A63A4F6F41A}">
      <dsp:nvSpPr>
        <dsp:cNvPr id="0" name=""/>
        <dsp:cNvSpPr/>
      </dsp:nvSpPr>
      <dsp:spPr>
        <a:xfrm>
          <a:off x="2126170" y="2324311"/>
          <a:ext cx="1753691" cy="876845"/>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SGT PAUL HUSBAND</a:t>
          </a:r>
        </a:p>
        <a:p>
          <a:pPr lvl="0" algn="ctr" defTabSz="533400">
            <a:lnSpc>
              <a:spcPct val="90000"/>
            </a:lnSpc>
            <a:spcBef>
              <a:spcPct val="0"/>
            </a:spcBef>
            <a:spcAft>
              <a:spcPct val="35000"/>
            </a:spcAft>
          </a:pPr>
          <a:r>
            <a:rPr lang="en-US" sz="1050" kern="1200" dirty="0" smtClean="0"/>
            <a:t>OPERATIONS SUPPORT</a:t>
          </a:r>
          <a:endParaRPr lang="en-US" sz="1050" kern="1200" dirty="0"/>
        </a:p>
      </dsp:txBody>
      <dsp:txXfrm>
        <a:off x="2126170" y="2324311"/>
        <a:ext cx="1753691" cy="87684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9DA482D-137E-404D-8444-B622AEF0D0E0}" type="datetime1">
              <a:rPr lang="en-GB" smtClean="0"/>
              <a:t>06/07/2022</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332C356-7B01-A947-A5D9-C493EC8B75A1}" type="slidenum">
              <a:rPr lang="en-US" smtClean="0"/>
              <a:t>‹#›</a:t>
            </a:fld>
            <a:endParaRPr lang="en-US" dirty="0"/>
          </a:p>
        </p:txBody>
      </p:sp>
    </p:spTree>
    <p:extLst>
      <p:ext uri="{BB962C8B-B14F-4D97-AF65-F5344CB8AC3E}">
        <p14:creationId xmlns:p14="http://schemas.microsoft.com/office/powerpoint/2010/main" val="7225878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C22E6E8-8E04-8348-9179-18329F4DE964}" type="datetime1">
              <a:rPr lang="en-GB" smtClean="0"/>
              <a:t>06/07/2022</a:t>
            </a:fld>
            <a:endParaRPr lang="en-US" dirty="0"/>
          </a:p>
        </p:txBody>
      </p:sp>
      <p:sp>
        <p:nvSpPr>
          <p:cNvPr id="4" name="Slide Image Placeholder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E9615C2-663F-4E47-ADAC-B0E70F93075F}" type="slidenum">
              <a:rPr lang="en-US" smtClean="0"/>
              <a:t>‹#›</a:t>
            </a:fld>
            <a:endParaRPr lang="en-US" dirty="0"/>
          </a:p>
        </p:txBody>
      </p:sp>
    </p:spTree>
    <p:extLst>
      <p:ext uri="{BB962C8B-B14F-4D97-AF65-F5344CB8AC3E}">
        <p14:creationId xmlns:p14="http://schemas.microsoft.com/office/powerpoint/2010/main" val="1372426978"/>
      </p:ext>
    </p:extLst>
  </p:cSld>
  <p:clrMap bg1="lt1" tx1="dk1" bg2="lt2" tx2="dk2" accent1="accent1" accent2="accent2" accent3="accent3" accent4="accent4" accent5="accent5" accent6="accent6" hlink="hlink" folHlink="folHlink"/>
  <p:hf hdr="0" ftr="0" dt="0"/>
  <p:notesStyle>
    <a:lvl1pPr marL="0" algn="l" defTabSz="536250" rtl="0" eaLnBrk="1" latinLnBrk="0" hangingPunct="1">
      <a:defRPr sz="1400" kern="1200">
        <a:solidFill>
          <a:schemeClr val="tx1"/>
        </a:solidFill>
        <a:latin typeface="+mn-lt"/>
        <a:ea typeface="+mn-ea"/>
        <a:cs typeface="+mn-cs"/>
      </a:defRPr>
    </a:lvl1pPr>
    <a:lvl2pPr marL="536250" algn="l" defTabSz="536250" rtl="0" eaLnBrk="1" latinLnBrk="0" hangingPunct="1">
      <a:defRPr sz="1400" kern="1200">
        <a:solidFill>
          <a:schemeClr val="tx1"/>
        </a:solidFill>
        <a:latin typeface="+mn-lt"/>
        <a:ea typeface="+mn-ea"/>
        <a:cs typeface="+mn-cs"/>
      </a:defRPr>
    </a:lvl2pPr>
    <a:lvl3pPr marL="1072499" algn="l" defTabSz="536250" rtl="0" eaLnBrk="1" latinLnBrk="0" hangingPunct="1">
      <a:defRPr sz="1400" kern="1200">
        <a:solidFill>
          <a:schemeClr val="tx1"/>
        </a:solidFill>
        <a:latin typeface="+mn-lt"/>
        <a:ea typeface="+mn-ea"/>
        <a:cs typeface="+mn-cs"/>
      </a:defRPr>
    </a:lvl3pPr>
    <a:lvl4pPr marL="1608749" algn="l" defTabSz="536250" rtl="0" eaLnBrk="1" latinLnBrk="0" hangingPunct="1">
      <a:defRPr sz="1400" kern="1200">
        <a:solidFill>
          <a:schemeClr val="tx1"/>
        </a:solidFill>
        <a:latin typeface="+mn-lt"/>
        <a:ea typeface="+mn-ea"/>
        <a:cs typeface="+mn-cs"/>
      </a:defRPr>
    </a:lvl4pPr>
    <a:lvl5pPr marL="2144999" algn="l" defTabSz="536250" rtl="0" eaLnBrk="1" latinLnBrk="0" hangingPunct="1">
      <a:defRPr sz="1400" kern="1200">
        <a:solidFill>
          <a:schemeClr val="tx1"/>
        </a:solidFill>
        <a:latin typeface="+mn-lt"/>
        <a:ea typeface="+mn-ea"/>
        <a:cs typeface="+mn-cs"/>
      </a:defRPr>
    </a:lvl5pPr>
    <a:lvl6pPr marL="2681249" algn="l" defTabSz="536250" rtl="0" eaLnBrk="1" latinLnBrk="0" hangingPunct="1">
      <a:defRPr sz="1400" kern="1200">
        <a:solidFill>
          <a:schemeClr val="tx1"/>
        </a:solidFill>
        <a:latin typeface="+mn-lt"/>
        <a:ea typeface="+mn-ea"/>
        <a:cs typeface="+mn-cs"/>
      </a:defRPr>
    </a:lvl6pPr>
    <a:lvl7pPr marL="3217498" algn="l" defTabSz="536250" rtl="0" eaLnBrk="1" latinLnBrk="0" hangingPunct="1">
      <a:defRPr sz="1400" kern="1200">
        <a:solidFill>
          <a:schemeClr val="tx1"/>
        </a:solidFill>
        <a:latin typeface="+mn-lt"/>
        <a:ea typeface="+mn-ea"/>
        <a:cs typeface="+mn-cs"/>
      </a:defRPr>
    </a:lvl7pPr>
    <a:lvl8pPr marL="3753748" algn="l" defTabSz="536250" rtl="0" eaLnBrk="1" latinLnBrk="0" hangingPunct="1">
      <a:defRPr sz="1400" kern="1200">
        <a:solidFill>
          <a:schemeClr val="tx1"/>
        </a:solidFill>
        <a:latin typeface="+mn-lt"/>
        <a:ea typeface="+mn-ea"/>
        <a:cs typeface="+mn-cs"/>
      </a:defRPr>
    </a:lvl8pPr>
    <a:lvl9pPr marL="4289998" algn="l" defTabSz="536250"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FP: Left 2">
    <p:spTree>
      <p:nvGrpSpPr>
        <p:cNvPr id="1" name=""/>
        <p:cNvGrpSpPr/>
        <p:nvPr/>
      </p:nvGrpSpPr>
      <p:grpSpPr>
        <a:xfrm>
          <a:off x="0" y="0"/>
          <a:ext cx="0" cy="0"/>
          <a:chOff x="0" y="0"/>
          <a:chExt cx="0" cy="0"/>
        </a:xfrm>
      </p:grpSpPr>
      <p:sp>
        <p:nvSpPr>
          <p:cNvPr id="10" name="Rectangle 9"/>
          <p:cNvSpPr/>
          <p:nvPr userDrawn="1"/>
        </p:nvSpPr>
        <p:spPr>
          <a:xfrm>
            <a:off x="5114664" y="0"/>
            <a:ext cx="4791336" cy="6858001"/>
          </a:xfrm>
          <a:prstGeom prst="rect">
            <a:avLst/>
          </a:prstGeom>
          <a:solidFill>
            <a:srgbClr val="201747"/>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latin typeface="Futura Md BT" panose="020B0802020204020204" pitchFamily="34" charset="0"/>
            </a:endParaRPr>
          </a:p>
        </p:txBody>
      </p:sp>
      <p:sp>
        <p:nvSpPr>
          <p:cNvPr id="13" name="Rectangle 12"/>
          <p:cNvSpPr>
            <a:spLocks/>
          </p:cNvSpPr>
          <p:nvPr userDrawn="1"/>
        </p:nvSpPr>
        <p:spPr>
          <a:xfrm>
            <a:off x="7988561" y="636151"/>
            <a:ext cx="1918800" cy="15912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p>
        </p:txBody>
      </p:sp>
      <p:sp>
        <p:nvSpPr>
          <p:cNvPr id="17" name="Rectangle 16"/>
          <p:cNvSpPr/>
          <p:nvPr userDrawn="1"/>
        </p:nvSpPr>
        <p:spPr>
          <a:xfrm>
            <a:off x="5545183" y="2075165"/>
            <a:ext cx="3980744" cy="42897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latin typeface="Futura Md BT" panose="020B0802020204020204" pitchFamily="34" charset="0"/>
            </a:endParaRPr>
          </a:p>
        </p:txBody>
      </p:sp>
      <p:sp>
        <p:nvSpPr>
          <p:cNvPr id="11" name="Text Placeholder 10"/>
          <p:cNvSpPr>
            <a:spLocks noGrp="1"/>
          </p:cNvSpPr>
          <p:nvPr>
            <p:ph type="body" sz="quarter" idx="11" hasCustomPrompt="1"/>
          </p:nvPr>
        </p:nvSpPr>
        <p:spPr>
          <a:xfrm>
            <a:off x="5545183" y="2075164"/>
            <a:ext cx="3980744" cy="2148208"/>
          </a:xfrm>
          <a:noFill/>
          <a:ln>
            <a:noFill/>
          </a:ln>
        </p:spPr>
        <p:txBody>
          <a:bodyPr lIns="337795" tIns="337795" rIns="337795" bIns="337795">
            <a:noAutofit/>
          </a:bodyPr>
          <a:lstStyle>
            <a:lvl1pPr marL="0" indent="0">
              <a:lnSpc>
                <a:spcPts val="3450"/>
              </a:lnSpc>
              <a:spcBef>
                <a:spcPts val="0"/>
              </a:spcBef>
              <a:spcAft>
                <a:spcPts val="0"/>
              </a:spcAft>
              <a:buFontTx/>
              <a:buNone/>
              <a:defRPr sz="2800" b="1" i="0" cap="all">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title</a:t>
            </a:r>
          </a:p>
        </p:txBody>
      </p:sp>
      <p:sp>
        <p:nvSpPr>
          <p:cNvPr id="18" name="Text Placeholder 10"/>
          <p:cNvSpPr>
            <a:spLocks noGrp="1"/>
          </p:cNvSpPr>
          <p:nvPr>
            <p:ph type="body" sz="quarter" idx="13"/>
          </p:nvPr>
        </p:nvSpPr>
        <p:spPr>
          <a:xfrm>
            <a:off x="5545183" y="4223373"/>
            <a:ext cx="3980744" cy="2141571"/>
          </a:xfrm>
          <a:noFill/>
          <a:ln>
            <a:noFill/>
          </a:ln>
        </p:spPr>
        <p:txBody>
          <a:bodyPr lIns="337795" tIns="337795" rIns="337795" bIns="337795">
            <a:noAutofit/>
          </a:bodyPr>
          <a:lstStyle>
            <a:lvl1pPr marL="0" indent="0">
              <a:lnSpc>
                <a:spcPts val="1877"/>
              </a:lnSpc>
              <a:spcBef>
                <a:spcPts val="0"/>
              </a:spcBef>
              <a:spcAft>
                <a:spcPts val="0"/>
              </a:spcAft>
              <a:buFontTx/>
              <a:buNone/>
              <a:defRPr sz="1600" b="0" i="0" cap="all" baseline="0">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Master text styles</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23702" y="1152224"/>
            <a:ext cx="1280054" cy="469353"/>
          </a:xfrm>
          <a:prstGeom prst="rect">
            <a:avLst/>
          </a:prstGeom>
        </p:spPr>
      </p:pic>
      <p:sp>
        <p:nvSpPr>
          <p:cNvPr id="12" name="Picture Placeholder 15"/>
          <p:cNvSpPr>
            <a:spLocks noGrp="1"/>
          </p:cNvSpPr>
          <p:nvPr>
            <p:ph type="pic" sz="quarter" idx="12"/>
          </p:nvPr>
        </p:nvSpPr>
        <p:spPr>
          <a:xfrm>
            <a:off x="4" y="0"/>
            <a:ext cx="5114660" cy="6858000"/>
          </a:xfrm>
        </p:spPr>
        <p:txBody>
          <a:bodyPr/>
          <a:lstStyle/>
          <a:p>
            <a:endParaRPr lang="en-US" dirty="0"/>
          </a:p>
        </p:txBody>
      </p:sp>
    </p:spTree>
    <p:extLst>
      <p:ext uri="{BB962C8B-B14F-4D97-AF65-F5344CB8AC3E}">
        <p14:creationId xmlns:p14="http://schemas.microsoft.com/office/powerpoint/2010/main" val="31099808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22">
    <p:spTree>
      <p:nvGrpSpPr>
        <p:cNvPr id="1" name=""/>
        <p:cNvGrpSpPr/>
        <p:nvPr/>
      </p:nvGrpSpPr>
      <p:grpSpPr>
        <a:xfrm>
          <a:off x="0" y="0"/>
          <a:ext cx="0" cy="0"/>
          <a:chOff x="0" y="0"/>
          <a:chExt cx="0" cy="0"/>
        </a:xfrm>
      </p:grpSpPr>
      <p:sp>
        <p:nvSpPr>
          <p:cNvPr id="8" name="Picture Placeholder 15"/>
          <p:cNvSpPr>
            <a:spLocks noGrp="1"/>
          </p:cNvSpPr>
          <p:nvPr>
            <p:ph type="pic" sz="quarter" idx="15"/>
          </p:nvPr>
        </p:nvSpPr>
        <p:spPr>
          <a:xfrm>
            <a:off x="4600841" y="1671765"/>
            <a:ext cx="5114660" cy="3384000"/>
          </a:xfrm>
        </p:spPr>
        <p:txBody>
          <a:bodyPr/>
          <a:lstStyle/>
          <a:p>
            <a:endParaRPr lang="en-US" dirty="0"/>
          </a:p>
        </p:txBody>
      </p:sp>
      <p:sp>
        <p:nvSpPr>
          <p:cNvPr id="15" name="Text Placeholder 10"/>
          <p:cNvSpPr>
            <a:spLocks noGrp="1"/>
          </p:cNvSpPr>
          <p:nvPr>
            <p:ph type="body" sz="quarter" idx="14"/>
          </p:nvPr>
        </p:nvSpPr>
        <p:spPr>
          <a:xfrm>
            <a:off x="389853" y="1671765"/>
            <a:ext cx="3980744" cy="4277516"/>
          </a:xfrm>
          <a:noFill/>
          <a:ln>
            <a:noFill/>
          </a:ln>
        </p:spPr>
        <p:txBody>
          <a:bodyPr lIns="0" tIns="0" rIns="0" bIns="0">
            <a:noAutofit/>
          </a:bodyPr>
          <a:lstStyle>
            <a:lvl1pPr marL="0" indent="0">
              <a:lnSpc>
                <a:spcPts val="1643"/>
              </a:lnSpc>
              <a:spcBef>
                <a:spcPts val="0"/>
              </a:spcBef>
              <a:spcAft>
                <a:spcPts val="0"/>
              </a:spcAft>
              <a:buFontTx/>
              <a:buNone/>
              <a:defRPr sz="1400" b="0" i="0" cap="none" baseline="0">
                <a:solidFill>
                  <a:srgbClr val="000000"/>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Master text styles</a:t>
            </a:r>
          </a:p>
        </p:txBody>
      </p:sp>
      <p:sp>
        <p:nvSpPr>
          <p:cNvPr id="2" name="Slide Number Placeholder 1"/>
          <p:cNvSpPr>
            <a:spLocks noGrp="1"/>
          </p:cNvSpPr>
          <p:nvPr>
            <p:ph type="sldNum" sz="quarter" idx="16"/>
          </p:nvPr>
        </p:nvSpPr>
        <p:spPr>
          <a:xfrm>
            <a:off x="386116" y="635635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
        <p:nvSpPr>
          <p:cNvPr id="10" name="Text Placeholder 10"/>
          <p:cNvSpPr>
            <a:spLocks noGrp="1"/>
          </p:cNvSpPr>
          <p:nvPr>
            <p:ph type="body" sz="quarter" idx="11" hasCustomPrompt="1"/>
          </p:nvPr>
        </p:nvSpPr>
        <p:spPr>
          <a:xfrm>
            <a:off x="389853" y="473363"/>
            <a:ext cx="7999138" cy="396000"/>
          </a:xfrm>
          <a:noFill/>
          <a:ln>
            <a:noFill/>
          </a:ln>
        </p:spPr>
        <p:txBody>
          <a:bodyPr lIns="0" tIns="0" rIns="0" bIns="0">
            <a:noAutofit/>
          </a:bodyPr>
          <a:lstStyle>
            <a:lvl1pPr marL="0" marR="0" indent="0" algn="l" defTabSz="536250" rtl="0" eaLnBrk="1" fontAlgn="auto" latinLnBrk="0" hangingPunct="1">
              <a:lnSpc>
                <a:spcPts val="3450"/>
              </a:lnSpc>
              <a:spcBef>
                <a:spcPts val="0"/>
              </a:spcBef>
              <a:spcAft>
                <a:spcPts val="0"/>
              </a:spcAft>
              <a:buClrTx/>
              <a:buSzTx/>
              <a:buFontTx/>
              <a:buNone/>
              <a:tabLst/>
              <a:defRPr sz="28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smtClean="0"/>
              <a:t>Click to edit Title</a:t>
            </a:r>
          </a:p>
        </p:txBody>
      </p:sp>
    </p:spTree>
    <p:extLst>
      <p:ext uri="{BB962C8B-B14F-4D97-AF65-F5344CB8AC3E}">
        <p14:creationId xmlns:p14="http://schemas.microsoft.com/office/powerpoint/2010/main" val="38981718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title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F32820F-F80C-433F-B5D7-D7F4C1C7009B}" type="slidenum">
              <a:rPr lang="en-GB" smtClean="0"/>
              <a:pPr/>
              <a:t>‹#›</a:t>
            </a:fld>
            <a:endParaRPr lang="en-GB" dirty="0"/>
          </a:p>
        </p:txBody>
      </p:sp>
      <p:sp>
        <p:nvSpPr>
          <p:cNvPr id="4" name="Text Placeholder 10"/>
          <p:cNvSpPr>
            <a:spLocks noGrp="1"/>
          </p:cNvSpPr>
          <p:nvPr>
            <p:ph type="body" sz="quarter" idx="11" hasCustomPrompt="1"/>
          </p:nvPr>
        </p:nvSpPr>
        <p:spPr>
          <a:xfrm>
            <a:off x="390906" y="2864225"/>
            <a:ext cx="9077368" cy="396000"/>
          </a:xfrm>
          <a:noFill/>
          <a:ln>
            <a:noFill/>
          </a:ln>
        </p:spPr>
        <p:txBody>
          <a:bodyPr lIns="0" tIns="0" rIns="0" bIns="0">
            <a:noAutofit/>
          </a:bodyPr>
          <a:lstStyle>
            <a:lvl1pPr marL="0" marR="0" indent="0" algn="ctr" defTabSz="536250" rtl="0" eaLnBrk="1" fontAlgn="auto" latinLnBrk="0" hangingPunct="1">
              <a:lnSpc>
                <a:spcPts val="3450"/>
              </a:lnSpc>
              <a:spcBef>
                <a:spcPts val="0"/>
              </a:spcBef>
              <a:spcAft>
                <a:spcPts val="0"/>
              </a:spcAft>
              <a:buClrTx/>
              <a:buSzTx/>
              <a:buFontTx/>
              <a:buNone/>
              <a:tabLst/>
              <a:defRPr sz="28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smtClean="0"/>
              <a:t>Click to edit Title</a:t>
            </a:r>
          </a:p>
        </p:txBody>
      </p:sp>
      <p:sp>
        <p:nvSpPr>
          <p:cNvPr id="5" name="Text Placeholder 10"/>
          <p:cNvSpPr>
            <a:spLocks noGrp="1"/>
          </p:cNvSpPr>
          <p:nvPr>
            <p:ph type="body" sz="quarter" idx="17" hasCustomPrompt="1"/>
          </p:nvPr>
        </p:nvSpPr>
        <p:spPr>
          <a:xfrm>
            <a:off x="389853" y="3262062"/>
            <a:ext cx="9077368" cy="396000"/>
          </a:xfrm>
          <a:noFill/>
          <a:ln>
            <a:noFill/>
          </a:ln>
        </p:spPr>
        <p:txBody>
          <a:bodyPr lIns="0" tIns="0" rIns="0" bIns="0">
            <a:noAutofit/>
          </a:bodyPr>
          <a:lstStyle>
            <a:lvl1pPr marL="0" indent="0" algn="ctr">
              <a:lnSpc>
                <a:spcPts val="3450"/>
              </a:lnSpc>
              <a:spcBef>
                <a:spcPts val="0"/>
              </a:spcBef>
              <a:spcAft>
                <a:spcPts val="0"/>
              </a:spcAft>
              <a:buFontTx/>
              <a:buNone/>
              <a:defRPr sz="1800" b="1" i="0" cap="all">
                <a:solidFill>
                  <a:schemeClr val="accent2"/>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subtitle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Tree>
    <p:extLst>
      <p:ext uri="{BB962C8B-B14F-4D97-AF65-F5344CB8AC3E}">
        <p14:creationId xmlns:p14="http://schemas.microsoft.com/office/powerpoint/2010/main" val="1372757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6" name="Text Placeholder 10"/>
          <p:cNvSpPr>
            <a:spLocks noGrp="1"/>
          </p:cNvSpPr>
          <p:nvPr>
            <p:ph type="body" sz="quarter" idx="15" hasCustomPrompt="1"/>
          </p:nvPr>
        </p:nvSpPr>
        <p:spPr>
          <a:xfrm>
            <a:off x="4695265" y="1037283"/>
            <a:ext cx="5021942" cy="2274012"/>
          </a:xfrm>
          <a:noFill/>
          <a:ln>
            <a:noFill/>
          </a:ln>
        </p:spPr>
        <p:txBody>
          <a:bodyPr lIns="0" tIns="0" rIns="0" bIns="0">
            <a:noAutofit/>
          </a:bodyPr>
          <a:lstStyle>
            <a:lvl1pPr marL="0" indent="0">
              <a:lnSpc>
                <a:spcPts val="5867"/>
              </a:lnSpc>
              <a:spcBef>
                <a:spcPts val="0"/>
              </a:spcBef>
              <a:spcAft>
                <a:spcPts val="0"/>
              </a:spcAft>
              <a:buFontTx/>
              <a:buNone/>
              <a:defRPr sz="6000" b="1" i="0" cap="all">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Any questions?</a:t>
            </a:r>
          </a:p>
        </p:txBody>
      </p:sp>
      <p:sp>
        <p:nvSpPr>
          <p:cNvPr id="2" name="Rectangle 1"/>
          <p:cNvSpPr/>
          <p:nvPr userDrawn="1"/>
        </p:nvSpPr>
        <p:spPr>
          <a:xfrm>
            <a:off x="401597" y="567501"/>
            <a:ext cx="4008509" cy="450335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square" lIns="211122" tIns="211122" rIns="211122" bIns="211122" rtlCol="0" anchor="t" anchorCtr="0">
            <a:noAutofit/>
          </a:bodyPr>
          <a:lstStyle/>
          <a:p>
            <a:pPr algn="just">
              <a:lnSpc>
                <a:spcPts val="2816"/>
              </a:lnSpc>
            </a:pPr>
            <a:r>
              <a:rPr lang="en-US" sz="2100" b="0" baseline="0" dirty="0" smtClean="0">
                <a:solidFill>
                  <a:schemeClr val="accent1"/>
                </a:solidFill>
                <a:latin typeface="Arial" panose="020B0604020202020204" pitchFamily="34" charset="0"/>
                <a:cs typeface="Arial" panose="020B0604020202020204" pitchFamily="34" charset="0"/>
              </a:rPr>
              <a:t>If you are interested in finding out more about how PD Ports can support your business, then please get in touch.</a:t>
            </a:r>
          </a:p>
          <a:p>
            <a:pPr algn="just">
              <a:lnSpc>
                <a:spcPts val="2816"/>
              </a:lnSpc>
            </a:pPr>
            <a:endParaRPr lang="en-US" sz="2100" baseline="0" dirty="0" smtClean="0">
              <a:latin typeface="Arial" panose="020B0604020202020204" pitchFamily="34" charset="0"/>
              <a:cs typeface="Arial" panose="020B0604020202020204" pitchFamily="34" charset="0"/>
            </a:endParaRPr>
          </a:p>
          <a:p>
            <a:pPr algn="just">
              <a:lnSpc>
                <a:spcPts val="2112"/>
              </a:lnSpc>
            </a:pPr>
            <a:endParaRPr lang="en-US" sz="2100" b="1" baseline="0" dirty="0" smtClean="0">
              <a:latin typeface="Arial" panose="020B0604020202020204" pitchFamily="34" charset="0"/>
              <a:cs typeface="Arial" panose="020B0604020202020204" pitchFamily="34" charset="0"/>
            </a:endParaRPr>
          </a:p>
          <a:p>
            <a:pPr algn="just">
              <a:lnSpc>
                <a:spcPts val="2112"/>
              </a:lnSpc>
            </a:pPr>
            <a:endParaRPr lang="en-US" sz="2100" b="1" baseline="0" dirty="0" smtClean="0">
              <a:latin typeface="Arial" panose="020B0604020202020204" pitchFamily="34" charset="0"/>
              <a:cs typeface="Arial" panose="020B0604020202020204" pitchFamily="34" charset="0"/>
            </a:endParaRPr>
          </a:p>
          <a:p>
            <a:pPr algn="just">
              <a:lnSpc>
                <a:spcPts val="2112"/>
              </a:lnSpc>
            </a:pPr>
            <a:endParaRPr lang="en-US" sz="2100" b="1" baseline="0" dirty="0" smtClean="0">
              <a:latin typeface="Arial" panose="020B0604020202020204" pitchFamily="34" charset="0"/>
              <a:cs typeface="Arial" panose="020B0604020202020204" pitchFamily="34" charset="0"/>
            </a:endParaRPr>
          </a:p>
          <a:p>
            <a:pPr algn="just">
              <a:lnSpc>
                <a:spcPts val="2816"/>
              </a:lnSpc>
            </a:pPr>
            <a:r>
              <a:rPr lang="en-US" sz="2100" b="1" baseline="0" dirty="0" smtClean="0">
                <a:solidFill>
                  <a:schemeClr val="tx2"/>
                </a:solidFill>
                <a:latin typeface="Arial" panose="020B0604020202020204" pitchFamily="34" charset="0"/>
                <a:cs typeface="Arial" panose="020B0604020202020204" pitchFamily="34" charset="0"/>
              </a:rPr>
              <a:t>Head Office</a:t>
            </a:r>
          </a:p>
          <a:p>
            <a:pPr algn="just">
              <a:lnSpc>
                <a:spcPts val="2816"/>
              </a:lnSpc>
            </a:pPr>
            <a:r>
              <a:rPr lang="en-US" sz="2100" b="1" baseline="0" dirty="0" smtClean="0">
                <a:solidFill>
                  <a:srgbClr val="00A9D5"/>
                </a:solidFill>
                <a:latin typeface="Arial" panose="020B0604020202020204" pitchFamily="34" charset="0"/>
                <a:cs typeface="Arial" panose="020B0604020202020204" pitchFamily="34" charset="0"/>
              </a:rPr>
              <a:t>T: </a:t>
            </a:r>
            <a:r>
              <a:rPr lang="en-US" sz="2100" b="1" baseline="0" dirty="0" smtClean="0">
                <a:solidFill>
                  <a:schemeClr val="accent1"/>
                </a:solidFill>
                <a:latin typeface="Arial" panose="020B0604020202020204" pitchFamily="34" charset="0"/>
                <a:cs typeface="Arial" panose="020B0604020202020204" pitchFamily="34" charset="0"/>
              </a:rPr>
              <a:t>+44 (0) 1642 877 000</a:t>
            </a:r>
          </a:p>
          <a:p>
            <a:pPr algn="just">
              <a:lnSpc>
                <a:spcPts val="2816"/>
              </a:lnSpc>
            </a:pPr>
            <a:r>
              <a:rPr lang="en-US" sz="2100" b="1" baseline="0" dirty="0" smtClean="0">
                <a:solidFill>
                  <a:srgbClr val="00A9D5"/>
                </a:solidFill>
                <a:latin typeface="Arial" panose="020B0604020202020204" pitchFamily="34" charset="0"/>
                <a:cs typeface="Arial" panose="020B0604020202020204" pitchFamily="34" charset="0"/>
              </a:rPr>
              <a:t>E: </a:t>
            </a:r>
            <a:r>
              <a:rPr lang="en-US" sz="2100" b="1" baseline="0" dirty="0" smtClean="0">
                <a:solidFill>
                  <a:schemeClr val="accent1"/>
                </a:solidFill>
                <a:latin typeface="Arial" panose="020B0604020202020204" pitchFamily="34" charset="0"/>
                <a:cs typeface="Arial" panose="020B0604020202020204" pitchFamily="34" charset="0"/>
              </a:rPr>
              <a:t>enquiries@pdports.co.uk</a:t>
            </a:r>
          </a:p>
          <a:p>
            <a:pPr algn="just">
              <a:lnSpc>
                <a:spcPts val="2816"/>
              </a:lnSpc>
            </a:pPr>
            <a:r>
              <a:rPr lang="en-US" sz="2100" b="1" baseline="0" dirty="0" smtClean="0">
                <a:solidFill>
                  <a:srgbClr val="00A9D5"/>
                </a:solidFill>
                <a:latin typeface="Arial" panose="020B0604020202020204" pitchFamily="34" charset="0"/>
                <a:cs typeface="Arial" panose="020B0604020202020204" pitchFamily="34" charset="0"/>
              </a:rPr>
              <a:t>W: </a:t>
            </a:r>
            <a:r>
              <a:rPr lang="en-US" sz="2100" b="1" baseline="0" dirty="0" smtClean="0">
                <a:solidFill>
                  <a:schemeClr val="accent1"/>
                </a:solidFill>
                <a:latin typeface="Arial" panose="020B0604020202020204" pitchFamily="34" charset="0"/>
                <a:cs typeface="Arial" panose="020B0604020202020204" pitchFamily="34" charset="0"/>
              </a:rPr>
              <a:t>www.pdports.co.uk</a:t>
            </a:r>
          </a:p>
        </p:txBody>
      </p:sp>
      <p:sp>
        <p:nvSpPr>
          <p:cNvPr id="9" name="Rectangle 8"/>
          <p:cNvSpPr/>
          <p:nvPr userDrawn="1"/>
        </p:nvSpPr>
        <p:spPr>
          <a:xfrm>
            <a:off x="401597" y="5501050"/>
            <a:ext cx="4008509" cy="85124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square" lIns="211122" tIns="211122" rIns="211122" bIns="211122" rtlCol="0" anchor="t" anchorCtr="0">
            <a:normAutofit/>
          </a:bodyPr>
          <a:lstStyle/>
          <a:p>
            <a:pPr algn="r">
              <a:lnSpc>
                <a:spcPts val="2112"/>
              </a:lnSpc>
            </a:pPr>
            <a:r>
              <a:rPr lang="en-US" sz="1400" baseline="0" dirty="0" smtClean="0">
                <a:solidFill>
                  <a:srgbClr val="11034C"/>
                </a:solidFill>
                <a:latin typeface="Arial" panose="020B0604020202020204" pitchFamily="34" charset="0"/>
                <a:cs typeface="Arial" panose="020B0604020202020204" pitchFamily="34" charset="0"/>
              </a:rPr>
              <a:t>FOLLOW US ON TWITTER @PDPORTS</a:t>
            </a:r>
            <a:endParaRPr lang="en-US" sz="1400" dirty="0">
              <a:solidFill>
                <a:srgbClr val="11034C"/>
              </a:solidFill>
              <a:latin typeface="Arial" panose="020B0604020202020204" pitchFamily="34" charset="0"/>
              <a:cs typeface="Arial" panose="020B0604020202020204" pitchFamily="34" charset="0"/>
            </a:endParaRPr>
          </a:p>
        </p:txBody>
      </p:sp>
      <p:pic>
        <p:nvPicPr>
          <p:cNvPr id="7" name="Picture 6" descr="Twitter_Icon_blu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268" y="5705475"/>
            <a:ext cx="308159" cy="308039"/>
          </a:xfrm>
          <a:prstGeom prst="rect">
            <a:avLst/>
          </a:prstGeom>
        </p:spPr>
      </p:pic>
      <p:sp>
        <p:nvSpPr>
          <p:cNvPr id="11" name="Slide Number Placeholder 1"/>
          <p:cNvSpPr>
            <a:spLocks noGrp="1"/>
          </p:cNvSpPr>
          <p:nvPr>
            <p:ph type="sldNum" sz="quarter" idx="16"/>
          </p:nvPr>
        </p:nvSpPr>
        <p:spPr>
          <a:xfrm>
            <a:off x="386116" y="635635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Tree>
    <p:extLst>
      <p:ext uri="{BB962C8B-B14F-4D97-AF65-F5344CB8AC3E}">
        <p14:creationId xmlns:p14="http://schemas.microsoft.com/office/powerpoint/2010/main" val="12889899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P: Left 1">
    <p:bg>
      <p:bgPr>
        <a:solidFill>
          <a:schemeClr val="bg1"/>
        </a:solidFill>
        <a:effectLst/>
      </p:bgPr>
    </p:bg>
    <p:spTree>
      <p:nvGrpSpPr>
        <p:cNvPr id="1" name=""/>
        <p:cNvGrpSpPr/>
        <p:nvPr/>
      </p:nvGrpSpPr>
      <p:grpSpPr>
        <a:xfrm>
          <a:off x="0" y="0"/>
          <a:ext cx="0" cy="0"/>
          <a:chOff x="0" y="0"/>
          <a:chExt cx="0" cy="0"/>
        </a:xfrm>
      </p:grpSpPr>
      <p:sp>
        <p:nvSpPr>
          <p:cNvPr id="13" name="Rectangle 12"/>
          <p:cNvSpPr>
            <a:spLocks/>
          </p:cNvSpPr>
          <p:nvPr userDrawn="1"/>
        </p:nvSpPr>
        <p:spPr>
          <a:xfrm>
            <a:off x="7946521" y="636151"/>
            <a:ext cx="1918800" cy="1591200"/>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p>
        </p:txBody>
      </p:sp>
      <p:sp>
        <p:nvSpPr>
          <p:cNvPr id="17" name="Rectangle 16"/>
          <p:cNvSpPr/>
          <p:nvPr userDrawn="1"/>
        </p:nvSpPr>
        <p:spPr>
          <a:xfrm>
            <a:off x="5545183" y="2075165"/>
            <a:ext cx="3980744" cy="42897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latin typeface="Arial" panose="020B0604020202020204" pitchFamily="34" charset="0"/>
              <a:cs typeface="Arial" panose="020B0604020202020204" pitchFamily="34" charset="0"/>
            </a:endParaRPr>
          </a:p>
        </p:txBody>
      </p:sp>
      <p:sp>
        <p:nvSpPr>
          <p:cNvPr id="11" name="Text Placeholder 10"/>
          <p:cNvSpPr>
            <a:spLocks noGrp="1"/>
          </p:cNvSpPr>
          <p:nvPr userDrawn="1">
            <p:ph type="body" sz="quarter" idx="11"/>
          </p:nvPr>
        </p:nvSpPr>
        <p:spPr>
          <a:xfrm>
            <a:off x="5545183" y="2075164"/>
            <a:ext cx="3980744" cy="2148208"/>
          </a:xfrm>
          <a:noFill/>
          <a:ln>
            <a:noFill/>
          </a:ln>
        </p:spPr>
        <p:txBody>
          <a:bodyPr lIns="337795" tIns="337795" rIns="337795" bIns="337795">
            <a:noAutofit/>
          </a:bodyPr>
          <a:lstStyle>
            <a:lvl1pPr marL="0" indent="0">
              <a:lnSpc>
                <a:spcPts val="3450"/>
              </a:lnSpc>
              <a:spcBef>
                <a:spcPts val="0"/>
              </a:spcBef>
              <a:spcAft>
                <a:spcPts val="0"/>
              </a:spcAft>
              <a:buFontTx/>
              <a:buNone/>
              <a:defRPr sz="2800" b="1" i="0" cap="all">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Master text styles</a:t>
            </a:r>
          </a:p>
        </p:txBody>
      </p:sp>
      <p:sp>
        <p:nvSpPr>
          <p:cNvPr id="16" name="Picture Placeholder 15"/>
          <p:cNvSpPr>
            <a:spLocks noGrp="1"/>
          </p:cNvSpPr>
          <p:nvPr userDrawn="1">
            <p:ph type="pic" sz="quarter" idx="12"/>
          </p:nvPr>
        </p:nvSpPr>
        <p:spPr>
          <a:xfrm>
            <a:off x="4" y="0"/>
            <a:ext cx="5114660" cy="6858000"/>
          </a:xfrm>
        </p:spPr>
        <p:txBody>
          <a:bodyPr/>
          <a:lstStyle/>
          <a:p>
            <a:endParaRPr lang="en-US" dirty="0"/>
          </a:p>
        </p:txBody>
      </p:sp>
      <p:sp>
        <p:nvSpPr>
          <p:cNvPr id="18" name="Text Placeholder 10"/>
          <p:cNvSpPr>
            <a:spLocks noGrp="1"/>
          </p:cNvSpPr>
          <p:nvPr userDrawn="1">
            <p:ph type="body" sz="quarter" idx="13"/>
          </p:nvPr>
        </p:nvSpPr>
        <p:spPr>
          <a:xfrm>
            <a:off x="5545183" y="4223373"/>
            <a:ext cx="3980744" cy="2141571"/>
          </a:xfrm>
          <a:noFill/>
          <a:ln>
            <a:noFill/>
          </a:ln>
        </p:spPr>
        <p:txBody>
          <a:bodyPr lIns="337795" tIns="337795" rIns="337795" bIns="337795">
            <a:noAutofit/>
          </a:bodyPr>
          <a:lstStyle>
            <a:lvl1pPr marL="0" indent="0">
              <a:lnSpc>
                <a:spcPts val="1877"/>
              </a:lnSpc>
              <a:spcBef>
                <a:spcPts val="0"/>
              </a:spcBef>
              <a:spcAft>
                <a:spcPts val="0"/>
              </a:spcAft>
              <a:buFontTx/>
              <a:buNone/>
              <a:defRPr sz="1600" b="0" i="0" cap="all" baseline="0">
                <a:solidFill>
                  <a:schemeClr val="bg1">
                    <a:lumMod val="95000"/>
                  </a:schemeClr>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3192" y="1152224"/>
            <a:ext cx="1280054" cy="469353"/>
          </a:xfrm>
          <a:prstGeom prst="rect">
            <a:avLst/>
          </a:prstGeom>
        </p:spPr>
      </p:pic>
    </p:spTree>
    <p:extLst>
      <p:ext uri="{BB962C8B-B14F-4D97-AF65-F5344CB8AC3E}">
        <p14:creationId xmlns:p14="http://schemas.microsoft.com/office/powerpoint/2010/main" val="14367550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P: Left 2">
    <p:spTree>
      <p:nvGrpSpPr>
        <p:cNvPr id="1" name=""/>
        <p:cNvGrpSpPr/>
        <p:nvPr/>
      </p:nvGrpSpPr>
      <p:grpSpPr>
        <a:xfrm>
          <a:off x="0" y="0"/>
          <a:ext cx="0" cy="0"/>
          <a:chOff x="0" y="0"/>
          <a:chExt cx="0" cy="0"/>
        </a:xfrm>
      </p:grpSpPr>
      <p:sp>
        <p:nvSpPr>
          <p:cNvPr id="13" name="Rectangle 12"/>
          <p:cNvSpPr>
            <a:spLocks/>
          </p:cNvSpPr>
          <p:nvPr userDrawn="1"/>
        </p:nvSpPr>
        <p:spPr>
          <a:xfrm>
            <a:off x="7946521" y="636151"/>
            <a:ext cx="1918800" cy="1591200"/>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p>
        </p:txBody>
      </p:sp>
      <p:sp>
        <p:nvSpPr>
          <p:cNvPr id="17" name="Rectangle 16"/>
          <p:cNvSpPr/>
          <p:nvPr userDrawn="1"/>
        </p:nvSpPr>
        <p:spPr>
          <a:xfrm>
            <a:off x="5545183" y="2075165"/>
            <a:ext cx="3980744" cy="42897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p>
        </p:txBody>
      </p:sp>
      <p:sp>
        <p:nvSpPr>
          <p:cNvPr id="11" name="Text Placeholder 10"/>
          <p:cNvSpPr>
            <a:spLocks noGrp="1"/>
          </p:cNvSpPr>
          <p:nvPr>
            <p:ph type="body" sz="quarter" idx="11" hasCustomPrompt="1"/>
          </p:nvPr>
        </p:nvSpPr>
        <p:spPr>
          <a:xfrm>
            <a:off x="5545183" y="2075164"/>
            <a:ext cx="3980744" cy="2148208"/>
          </a:xfrm>
          <a:noFill/>
          <a:ln>
            <a:noFill/>
          </a:ln>
        </p:spPr>
        <p:txBody>
          <a:bodyPr lIns="337795" tIns="337795" rIns="337795" bIns="337795">
            <a:noAutofit/>
          </a:bodyPr>
          <a:lstStyle>
            <a:lvl1pPr marL="0" indent="0">
              <a:lnSpc>
                <a:spcPts val="3450"/>
              </a:lnSpc>
              <a:spcBef>
                <a:spcPts val="0"/>
              </a:spcBef>
              <a:spcAft>
                <a:spcPts val="0"/>
              </a:spcAft>
              <a:buFontTx/>
              <a:buNone/>
              <a:defRPr sz="2800" b="1" i="0" cap="all">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title</a:t>
            </a:r>
          </a:p>
        </p:txBody>
      </p:sp>
      <p:sp>
        <p:nvSpPr>
          <p:cNvPr id="16" name="Picture Placeholder 15"/>
          <p:cNvSpPr>
            <a:spLocks noGrp="1"/>
          </p:cNvSpPr>
          <p:nvPr>
            <p:ph type="pic" sz="quarter" idx="12"/>
          </p:nvPr>
        </p:nvSpPr>
        <p:spPr>
          <a:xfrm>
            <a:off x="4" y="0"/>
            <a:ext cx="5114660" cy="3384000"/>
          </a:xfrm>
        </p:spPr>
        <p:txBody>
          <a:bodyPr/>
          <a:lstStyle/>
          <a:p>
            <a:endParaRPr lang="en-US" dirty="0"/>
          </a:p>
        </p:txBody>
      </p:sp>
      <p:sp>
        <p:nvSpPr>
          <p:cNvPr id="18" name="Text Placeholder 10"/>
          <p:cNvSpPr>
            <a:spLocks noGrp="1"/>
          </p:cNvSpPr>
          <p:nvPr>
            <p:ph type="body" sz="quarter" idx="13"/>
          </p:nvPr>
        </p:nvSpPr>
        <p:spPr>
          <a:xfrm>
            <a:off x="5545183" y="4223373"/>
            <a:ext cx="3980744" cy="2141571"/>
          </a:xfrm>
          <a:noFill/>
          <a:ln>
            <a:noFill/>
          </a:ln>
        </p:spPr>
        <p:txBody>
          <a:bodyPr lIns="337795" tIns="337795" rIns="337795" bIns="337795">
            <a:noAutofit/>
          </a:bodyPr>
          <a:lstStyle>
            <a:lvl1pPr marL="0" indent="0">
              <a:lnSpc>
                <a:spcPts val="1877"/>
              </a:lnSpc>
              <a:spcBef>
                <a:spcPts val="0"/>
              </a:spcBef>
              <a:spcAft>
                <a:spcPts val="0"/>
              </a:spcAft>
              <a:buFontTx/>
              <a:buNone/>
              <a:defRPr sz="1600" b="0" i="0" cap="all" baseline="0">
                <a:solidFill>
                  <a:schemeClr val="bg1">
                    <a:lumMod val="95000"/>
                  </a:schemeClr>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Master text styles</a:t>
            </a:r>
          </a:p>
        </p:txBody>
      </p:sp>
      <p:sp>
        <p:nvSpPr>
          <p:cNvPr id="9" name="Picture Placeholder 15"/>
          <p:cNvSpPr>
            <a:spLocks noGrp="1"/>
          </p:cNvSpPr>
          <p:nvPr>
            <p:ph type="pic" sz="quarter" idx="14"/>
          </p:nvPr>
        </p:nvSpPr>
        <p:spPr>
          <a:xfrm>
            <a:off x="4" y="3474000"/>
            <a:ext cx="5114660" cy="3384000"/>
          </a:xfrm>
        </p:spPr>
        <p:txBody>
          <a:bodyPr/>
          <a:lstStyle/>
          <a:p>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3192" y="1152224"/>
            <a:ext cx="1280054" cy="469353"/>
          </a:xfrm>
          <a:prstGeom prst="rect">
            <a:avLst/>
          </a:prstGeom>
        </p:spPr>
      </p:pic>
    </p:spTree>
    <p:extLst>
      <p:ext uri="{BB962C8B-B14F-4D97-AF65-F5344CB8AC3E}">
        <p14:creationId xmlns:p14="http://schemas.microsoft.com/office/powerpoint/2010/main" val="29076274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P: Left 3 top">
    <p:spTree>
      <p:nvGrpSpPr>
        <p:cNvPr id="1" name=""/>
        <p:cNvGrpSpPr/>
        <p:nvPr/>
      </p:nvGrpSpPr>
      <p:grpSpPr>
        <a:xfrm>
          <a:off x="0" y="0"/>
          <a:ext cx="0" cy="0"/>
          <a:chOff x="0" y="0"/>
          <a:chExt cx="0" cy="0"/>
        </a:xfrm>
      </p:grpSpPr>
      <p:sp>
        <p:nvSpPr>
          <p:cNvPr id="12" name="Rectangle 11"/>
          <p:cNvSpPr>
            <a:spLocks/>
          </p:cNvSpPr>
          <p:nvPr userDrawn="1"/>
        </p:nvSpPr>
        <p:spPr>
          <a:xfrm>
            <a:off x="7946521" y="636151"/>
            <a:ext cx="1918800" cy="1591200"/>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p>
        </p:txBody>
      </p:sp>
      <p:sp>
        <p:nvSpPr>
          <p:cNvPr id="17" name="Rectangle 16"/>
          <p:cNvSpPr/>
          <p:nvPr userDrawn="1"/>
        </p:nvSpPr>
        <p:spPr>
          <a:xfrm>
            <a:off x="5545183" y="2075165"/>
            <a:ext cx="3980744" cy="42897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p>
        </p:txBody>
      </p:sp>
      <p:sp>
        <p:nvSpPr>
          <p:cNvPr id="11" name="Text Placeholder 10"/>
          <p:cNvSpPr>
            <a:spLocks noGrp="1"/>
          </p:cNvSpPr>
          <p:nvPr>
            <p:ph type="body" sz="quarter" idx="11" hasCustomPrompt="1"/>
          </p:nvPr>
        </p:nvSpPr>
        <p:spPr>
          <a:xfrm>
            <a:off x="5545183" y="2075164"/>
            <a:ext cx="3980744" cy="2148208"/>
          </a:xfrm>
          <a:noFill/>
          <a:ln>
            <a:noFill/>
          </a:ln>
        </p:spPr>
        <p:txBody>
          <a:bodyPr lIns="337795" tIns="337795" rIns="337795" bIns="337795">
            <a:noAutofit/>
          </a:bodyPr>
          <a:lstStyle>
            <a:lvl1pPr marL="0" indent="0">
              <a:lnSpc>
                <a:spcPts val="3450"/>
              </a:lnSpc>
              <a:spcBef>
                <a:spcPts val="0"/>
              </a:spcBef>
              <a:spcAft>
                <a:spcPts val="0"/>
              </a:spcAft>
              <a:buFontTx/>
              <a:buNone/>
              <a:defRPr sz="2800" b="1" i="0" cap="all">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title</a:t>
            </a:r>
          </a:p>
        </p:txBody>
      </p:sp>
      <p:sp>
        <p:nvSpPr>
          <p:cNvPr id="16" name="Picture Placeholder 15"/>
          <p:cNvSpPr>
            <a:spLocks noGrp="1"/>
          </p:cNvSpPr>
          <p:nvPr>
            <p:ph type="pic" sz="quarter" idx="12"/>
          </p:nvPr>
        </p:nvSpPr>
        <p:spPr>
          <a:xfrm>
            <a:off x="1" y="0"/>
            <a:ext cx="2520000" cy="3384000"/>
          </a:xfrm>
        </p:spPr>
        <p:txBody>
          <a:bodyPr/>
          <a:lstStyle/>
          <a:p>
            <a:endParaRPr lang="en-US" dirty="0"/>
          </a:p>
        </p:txBody>
      </p:sp>
      <p:sp>
        <p:nvSpPr>
          <p:cNvPr id="18" name="Text Placeholder 10"/>
          <p:cNvSpPr>
            <a:spLocks noGrp="1"/>
          </p:cNvSpPr>
          <p:nvPr>
            <p:ph type="body" sz="quarter" idx="13"/>
          </p:nvPr>
        </p:nvSpPr>
        <p:spPr>
          <a:xfrm>
            <a:off x="5545183" y="4223373"/>
            <a:ext cx="3980744" cy="2141571"/>
          </a:xfrm>
          <a:noFill/>
          <a:ln>
            <a:noFill/>
          </a:ln>
        </p:spPr>
        <p:txBody>
          <a:bodyPr lIns="337795" tIns="337795" rIns="337795" bIns="337795">
            <a:noAutofit/>
          </a:bodyPr>
          <a:lstStyle>
            <a:lvl1pPr marL="0" indent="0">
              <a:lnSpc>
                <a:spcPts val="1877"/>
              </a:lnSpc>
              <a:spcBef>
                <a:spcPts val="0"/>
              </a:spcBef>
              <a:spcAft>
                <a:spcPts val="0"/>
              </a:spcAft>
              <a:buFontTx/>
              <a:buNone/>
              <a:defRPr sz="1600" b="0" i="0" cap="all" baseline="0">
                <a:solidFill>
                  <a:schemeClr val="bg1">
                    <a:lumMod val="95000"/>
                  </a:schemeClr>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Master text styles</a:t>
            </a:r>
          </a:p>
        </p:txBody>
      </p:sp>
      <p:sp>
        <p:nvSpPr>
          <p:cNvPr id="9" name="Picture Placeholder 15"/>
          <p:cNvSpPr>
            <a:spLocks noGrp="1"/>
          </p:cNvSpPr>
          <p:nvPr>
            <p:ph type="pic" sz="quarter" idx="14"/>
          </p:nvPr>
        </p:nvSpPr>
        <p:spPr>
          <a:xfrm>
            <a:off x="4" y="3474000"/>
            <a:ext cx="5114660" cy="3384000"/>
          </a:xfrm>
        </p:spPr>
        <p:txBody>
          <a:bodyPr/>
          <a:lstStyle/>
          <a:p>
            <a:endParaRPr lang="en-US" dirty="0"/>
          </a:p>
        </p:txBody>
      </p:sp>
      <p:sp>
        <p:nvSpPr>
          <p:cNvPr id="10" name="Picture Placeholder 15"/>
          <p:cNvSpPr>
            <a:spLocks noGrp="1"/>
          </p:cNvSpPr>
          <p:nvPr>
            <p:ph type="pic" sz="quarter" idx="15"/>
          </p:nvPr>
        </p:nvSpPr>
        <p:spPr>
          <a:xfrm>
            <a:off x="2594664" y="0"/>
            <a:ext cx="2520000" cy="3384000"/>
          </a:xfrm>
        </p:spPr>
        <p:txBody>
          <a:body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3192" y="1152224"/>
            <a:ext cx="1280054" cy="469353"/>
          </a:xfrm>
          <a:prstGeom prst="rect">
            <a:avLst/>
          </a:prstGeom>
        </p:spPr>
      </p:pic>
    </p:spTree>
    <p:extLst>
      <p:ext uri="{BB962C8B-B14F-4D97-AF65-F5344CB8AC3E}">
        <p14:creationId xmlns:p14="http://schemas.microsoft.com/office/powerpoint/2010/main" val="21070066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P: Left 3 bottom">
    <p:spTree>
      <p:nvGrpSpPr>
        <p:cNvPr id="1" name=""/>
        <p:cNvGrpSpPr/>
        <p:nvPr/>
      </p:nvGrpSpPr>
      <p:grpSpPr>
        <a:xfrm>
          <a:off x="0" y="0"/>
          <a:ext cx="0" cy="0"/>
          <a:chOff x="0" y="0"/>
          <a:chExt cx="0" cy="0"/>
        </a:xfrm>
      </p:grpSpPr>
      <p:sp>
        <p:nvSpPr>
          <p:cNvPr id="12" name="Rectangle 11"/>
          <p:cNvSpPr>
            <a:spLocks/>
          </p:cNvSpPr>
          <p:nvPr userDrawn="1"/>
        </p:nvSpPr>
        <p:spPr>
          <a:xfrm>
            <a:off x="7946521" y="636151"/>
            <a:ext cx="1918800" cy="1591200"/>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p>
        </p:txBody>
      </p:sp>
      <p:sp>
        <p:nvSpPr>
          <p:cNvPr id="17" name="Rectangle 16"/>
          <p:cNvSpPr/>
          <p:nvPr userDrawn="1"/>
        </p:nvSpPr>
        <p:spPr>
          <a:xfrm>
            <a:off x="5545183" y="2075165"/>
            <a:ext cx="3980744" cy="42897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latin typeface="Arial" panose="020B0604020202020204" pitchFamily="34" charset="0"/>
              <a:cs typeface="Arial" panose="020B0604020202020204" pitchFamily="34" charset="0"/>
            </a:endParaRPr>
          </a:p>
        </p:txBody>
      </p:sp>
      <p:sp>
        <p:nvSpPr>
          <p:cNvPr id="11" name="Text Placeholder 10"/>
          <p:cNvSpPr>
            <a:spLocks noGrp="1"/>
          </p:cNvSpPr>
          <p:nvPr>
            <p:ph type="body" sz="quarter" idx="11" hasCustomPrompt="1"/>
          </p:nvPr>
        </p:nvSpPr>
        <p:spPr>
          <a:xfrm>
            <a:off x="5545183" y="2075164"/>
            <a:ext cx="3980744" cy="2148208"/>
          </a:xfrm>
          <a:noFill/>
          <a:ln>
            <a:noFill/>
          </a:ln>
        </p:spPr>
        <p:txBody>
          <a:bodyPr lIns="337795" tIns="337795" rIns="337795" bIns="337795">
            <a:noAutofit/>
          </a:bodyPr>
          <a:lstStyle>
            <a:lvl1pPr marL="0" indent="0">
              <a:lnSpc>
                <a:spcPts val="3450"/>
              </a:lnSpc>
              <a:spcBef>
                <a:spcPts val="0"/>
              </a:spcBef>
              <a:spcAft>
                <a:spcPts val="0"/>
              </a:spcAft>
              <a:buFontTx/>
              <a:buNone/>
              <a:defRPr sz="2800" b="1" i="0" cap="all">
                <a:solidFill>
                  <a:schemeClr val="bg1">
                    <a:lumMod val="95000"/>
                  </a:schemeClr>
                </a:solidFill>
                <a:latin typeface="Futura Md BT" panose="020B0802020204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title</a:t>
            </a:r>
          </a:p>
        </p:txBody>
      </p:sp>
      <p:sp>
        <p:nvSpPr>
          <p:cNvPr id="16" name="Picture Placeholder 15"/>
          <p:cNvSpPr>
            <a:spLocks noGrp="1"/>
          </p:cNvSpPr>
          <p:nvPr>
            <p:ph type="pic" sz="quarter" idx="12"/>
          </p:nvPr>
        </p:nvSpPr>
        <p:spPr>
          <a:xfrm>
            <a:off x="1955" y="3474000"/>
            <a:ext cx="2520000" cy="3384000"/>
          </a:xfrm>
        </p:spPr>
        <p:txBody>
          <a:bodyPr/>
          <a:lstStyle/>
          <a:p>
            <a:endParaRPr lang="en-US" dirty="0"/>
          </a:p>
        </p:txBody>
      </p:sp>
      <p:sp>
        <p:nvSpPr>
          <p:cNvPr id="18" name="Text Placeholder 10"/>
          <p:cNvSpPr>
            <a:spLocks noGrp="1"/>
          </p:cNvSpPr>
          <p:nvPr>
            <p:ph type="body" sz="quarter" idx="13"/>
          </p:nvPr>
        </p:nvSpPr>
        <p:spPr>
          <a:xfrm>
            <a:off x="5545183" y="4223373"/>
            <a:ext cx="3980744" cy="2141571"/>
          </a:xfrm>
          <a:noFill/>
          <a:ln>
            <a:noFill/>
          </a:ln>
        </p:spPr>
        <p:txBody>
          <a:bodyPr lIns="337795" tIns="337795" rIns="337795" bIns="337795">
            <a:normAutofit/>
          </a:bodyPr>
          <a:lstStyle>
            <a:lvl1pPr marL="0" indent="0">
              <a:lnSpc>
                <a:spcPts val="1877"/>
              </a:lnSpc>
              <a:spcBef>
                <a:spcPts val="0"/>
              </a:spcBef>
              <a:spcAft>
                <a:spcPts val="0"/>
              </a:spcAft>
              <a:buFontTx/>
              <a:buNone/>
              <a:defRPr sz="1600" b="0" i="0" cap="all" baseline="0">
                <a:solidFill>
                  <a:schemeClr val="bg1">
                    <a:lumMod val="95000"/>
                  </a:schemeClr>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Master text styles</a:t>
            </a:r>
          </a:p>
        </p:txBody>
      </p:sp>
      <p:sp>
        <p:nvSpPr>
          <p:cNvPr id="9" name="Picture Placeholder 15"/>
          <p:cNvSpPr>
            <a:spLocks noGrp="1"/>
          </p:cNvSpPr>
          <p:nvPr>
            <p:ph type="pic" sz="quarter" idx="14"/>
          </p:nvPr>
        </p:nvSpPr>
        <p:spPr>
          <a:xfrm>
            <a:off x="980" y="0"/>
            <a:ext cx="5114660" cy="3384000"/>
          </a:xfrm>
        </p:spPr>
        <p:txBody>
          <a:bodyPr/>
          <a:lstStyle/>
          <a:p>
            <a:endParaRPr lang="en-US" dirty="0"/>
          </a:p>
        </p:txBody>
      </p:sp>
      <p:sp>
        <p:nvSpPr>
          <p:cNvPr id="10" name="Picture Placeholder 15"/>
          <p:cNvSpPr>
            <a:spLocks noGrp="1"/>
          </p:cNvSpPr>
          <p:nvPr>
            <p:ph type="pic" sz="quarter" idx="15"/>
          </p:nvPr>
        </p:nvSpPr>
        <p:spPr>
          <a:xfrm>
            <a:off x="2595640" y="3474000"/>
            <a:ext cx="2520000" cy="3384000"/>
          </a:xfrm>
        </p:spPr>
        <p:txBody>
          <a:body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3192" y="1152224"/>
            <a:ext cx="1280054" cy="469353"/>
          </a:xfrm>
          <a:prstGeom prst="rect">
            <a:avLst/>
          </a:prstGeom>
        </p:spPr>
      </p:pic>
    </p:spTree>
    <p:extLst>
      <p:ext uri="{BB962C8B-B14F-4D97-AF65-F5344CB8AC3E}">
        <p14:creationId xmlns:p14="http://schemas.microsoft.com/office/powerpoint/2010/main" val="7483466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P: Left 4">
    <p:spTree>
      <p:nvGrpSpPr>
        <p:cNvPr id="1" name=""/>
        <p:cNvGrpSpPr/>
        <p:nvPr/>
      </p:nvGrpSpPr>
      <p:grpSpPr>
        <a:xfrm>
          <a:off x="0" y="0"/>
          <a:ext cx="0" cy="0"/>
          <a:chOff x="0" y="0"/>
          <a:chExt cx="0" cy="0"/>
        </a:xfrm>
      </p:grpSpPr>
      <p:sp>
        <p:nvSpPr>
          <p:cNvPr id="23" name="Rectangle 22"/>
          <p:cNvSpPr>
            <a:spLocks/>
          </p:cNvSpPr>
          <p:nvPr userDrawn="1"/>
        </p:nvSpPr>
        <p:spPr>
          <a:xfrm>
            <a:off x="7946521" y="636151"/>
            <a:ext cx="1918800" cy="1591200"/>
          </a:xfrm>
          <a:prstGeom prst="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p>
        </p:txBody>
      </p:sp>
      <p:sp>
        <p:nvSpPr>
          <p:cNvPr id="17" name="Rectangle 16"/>
          <p:cNvSpPr/>
          <p:nvPr userDrawn="1"/>
        </p:nvSpPr>
        <p:spPr>
          <a:xfrm>
            <a:off x="5545183" y="2075165"/>
            <a:ext cx="3980744" cy="42897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p>
        </p:txBody>
      </p:sp>
      <p:sp>
        <p:nvSpPr>
          <p:cNvPr id="11" name="Text Placeholder 10"/>
          <p:cNvSpPr>
            <a:spLocks noGrp="1"/>
          </p:cNvSpPr>
          <p:nvPr>
            <p:ph type="body" sz="quarter" idx="11" hasCustomPrompt="1"/>
          </p:nvPr>
        </p:nvSpPr>
        <p:spPr>
          <a:xfrm>
            <a:off x="5545183" y="2075164"/>
            <a:ext cx="3980744" cy="2148208"/>
          </a:xfrm>
          <a:noFill/>
          <a:ln>
            <a:noFill/>
          </a:ln>
        </p:spPr>
        <p:txBody>
          <a:bodyPr lIns="337795" tIns="337795" rIns="337795" bIns="337795">
            <a:noAutofit/>
          </a:bodyPr>
          <a:lstStyle>
            <a:lvl1pPr marL="0" indent="0">
              <a:lnSpc>
                <a:spcPts val="3450"/>
              </a:lnSpc>
              <a:spcBef>
                <a:spcPts val="0"/>
              </a:spcBef>
              <a:spcAft>
                <a:spcPts val="0"/>
              </a:spcAft>
              <a:buFontTx/>
              <a:buNone/>
              <a:defRPr sz="2800" b="1" i="0" cap="all">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title</a:t>
            </a:r>
          </a:p>
        </p:txBody>
      </p:sp>
      <p:sp>
        <p:nvSpPr>
          <p:cNvPr id="18" name="Text Placeholder 10"/>
          <p:cNvSpPr>
            <a:spLocks noGrp="1"/>
          </p:cNvSpPr>
          <p:nvPr>
            <p:ph type="body" sz="quarter" idx="13"/>
          </p:nvPr>
        </p:nvSpPr>
        <p:spPr>
          <a:xfrm>
            <a:off x="5545183" y="4223373"/>
            <a:ext cx="3980744" cy="2141571"/>
          </a:xfrm>
          <a:noFill/>
          <a:ln>
            <a:noFill/>
          </a:ln>
        </p:spPr>
        <p:txBody>
          <a:bodyPr lIns="337795" tIns="337795" rIns="337795" bIns="337795">
            <a:noAutofit/>
          </a:bodyPr>
          <a:lstStyle>
            <a:lvl1pPr marL="0" indent="0">
              <a:lnSpc>
                <a:spcPts val="1877"/>
              </a:lnSpc>
              <a:spcBef>
                <a:spcPts val="0"/>
              </a:spcBef>
              <a:spcAft>
                <a:spcPts val="0"/>
              </a:spcAft>
              <a:buFontTx/>
              <a:buNone/>
              <a:defRPr sz="1600" b="0" i="0" cap="all" baseline="0">
                <a:solidFill>
                  <a:schemeClr val="bg1">
                    <a:lumMod val="95000"/>
                  </a:schemeClr>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Master text styles</a:t>
            </a:r>
          </a:p>
        </p:txBody>
      </p:sp>
      <p:sp>
        <p:nvSpPr>
          <p:cNvPr id="13" name="Picture Placeholder 15"/>
          <p:cNvSpPr>
            <a:spLocks noGrp="1"/>
          </p:cNvSpPr>
          <p:nvPr>
            <p:ph type="pic" sz="quarter" idx="12"/>
          </p:nvPr>
        </p:nvSpPr>
        <p:spPr>
          <a:xfrm>
            <a:off x="1" y="3474000"/>
            <a:ext cx="2520000" cy="3384000"/>
          </a:xfrm>
        </p:spPr>
        <p:txBody>
          <a:bodyPr/>
          <a:lstStyle/>
          <a:p>
            <a:endParaRPr lang="en-US" dirty="0"/>
          </a:p>
        </p:txBody>
      </p:sp>
      <p:sp>
        <p:nvSpPr>
          <p:cNvPr id="14" name="Picture Placeholder 15"/>
          <p:cNvSpPr>
            <a:spLocks noGrp="1"/>
          </p:cNvSpPr>
          <p:nvPr>
            <p:ph type="pic" sz="quarter" idx="15"/>
          </p:nvPr>
        </p:nvSpPr>
        <p:spPr>
          <a:xfrm>
            <a:off x="2594659" y="3474000"/>
            <a:ext cx="2520000" cy="3384000"/>
          </a:xfrm>
        </p:spPr>
        <p:txBody>
          <a:bodyPr/>
          <a:lstStyle/>
          <a:p>
            <a:endParaRPr lang="en-US" dirty="0"/>
          </a:p>
        </p:txBody>
      </p:sp>
      <p:sp>
        <p:nvSpPr>
          <p:cNvPr id="15" name="Picture Placeholder 15"/>
          <p:cNvSpPr>
            <a:spLocks noGrp="1"/>
          </p:cNvSpPr>
          <p:nvPr>
            <p:ph type="pic" sz="quarter" idx="16"/>
          </p:nvPr>
        </p:nvSpPr>
        <p:spPr>
          <a:xfrm>
            <a:off x="1" y="0"/>
            <a:ext cx="2520000" cy="3384000"/>
          </a:xfrm>
        </p:spPr>
        <p:txBody>
          <a:bodyPr/>
          <a:lstStyle/>
          <a:p>
            <a:endParaRPr lang="en-US" dirty="0"/>
          </a:p>
        </p:txBody>
      </p:sp>
      <p:sp>
        <p:nvSpPr>
          <p:cNvPr id="20" name="Picture Placeholder 15"/>
          <p:cNvSpPr>
            <a:spLocks noGrp="1"/>
          </p:cNvSpPr>
          <p:nvPr>
            <p:ph type="pic" sz="quarter" idx="17"/>
          </p:nvPr>
        </p:nvSpPr>
        <p:spPr>
          <a:xfrm>
            <a:off x="2594659" y="0"/>
            <a:ext cx="2520000" cy="3384000"/>
          </a:xfrm>
        </p:spPr>
        <p:txBody>
          <a:bodyPr/>
          <a:lstStyle/>
          <a:p>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3192" y="1152224"/>
            <a:ext cx="1280054" cy="469353"/>
          </a:xfrm>
          <a:prstGeom prst="rect">
            <a:avLst/>
          </a:prstGeom>
        </p:spPr>
      </p:pic>
    </p:spTree>
    <p:extLst>
      <p:ext uri="{BB962C8B-B14F-4D97-AF65-F5344CB8AC3E}">
        <p14:creationId xmlns:p14="http://schemas.microsoft.com/office/powerpoint/2010/main" val="23807177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 Bullet, Object">
    <p:bg>
      <p:bgPr>
        <a:blipFill dpi="0" rotWithShape="1">
          <a:blip r:embed="rId2">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387746" y="1556792"/>
            <a:ext cx="4262400" cy="4320480"/>
          </a:xfrm>
        </p:spPr>
        <p:txBody>
          <a:bodyPr lIns="0" tIns="0" rIns="0" bIns="0"/>
          <a:lstStyle>
            <a:lvl1pPr>
              <a:spcBef>
                <a:spcPts val="600"/>
              </a:spcBef>
              <a:spcAft>
                <a:spcPts val="0"/>
              </a:spcAft>
              <a:defRPr baseline="0">
                <a:solidFill>
                  <a:srgbClr val="000000"/>
                </a:solidFill>
              </a:defRPr>
            </a:lvl1pPr>
            <a:lvl2pPr>
              <a:spcBef>
                <a:spcPts val="300"/>
              </a:spcBef>
              <a:spcAft>
                <a:spcPts val="0"/>
              </a:spcAft>
              <a:defRPr sz="1400" baseline="0">
                <a:solidFill>
                  <a:srgbClr val="000000"/>
                </a:solidFill>
              </a:defRPr>
            </a:lvl2pPr>
            <a:lvl3pPr marL="1340624" indent="-268125">
              <a:spcBef>
                <a:spcPts val="300"/>
              </a:spcBef>
              <a:spcAft>
                <a:spcPts val="0"/>
              </a:spcAft>
              <a:buFont typeface="Arial" panose="020B0604020202020204" pitchFamily="34" charset="0"/>
              <a:buChar char="–"/>
              <a:defRPr sz="1400" baseline="0">
                <a:solidFill>
                  <a:srgbClr val="000000"/>
                </a:solidFill>
              </a:defRPr>
            </a:lvl3pPr>
            <a:lvl4pPr>
              <a:spcBef>
                <a:spcPts val="300"/>
              </a:spcBef>
              <a:spcAft>
                <a:spcPts val="0"/>
              </a:spcAft>
              <a:defRPr sz="1400" baseline="0">
                <a:solidFill>
                  <a:srgbClr val="000000"/>
                </a:solidFill>
              </a:defRPr>
            </a:lvl4pPr>
            <a:lvl5pPr marL="2413124" indent="-268125">
              <a:spcBef>
                <a:spcPts val="300"/>
              </a:spcBef>
              <a:spcAft>
                <a:spcPts val="0"/>
              </a:spcAft>
              <a:buFont typeface="Arial" panose="020B0604020202020204" pitchFamily="34" charset="0"/>
              <a:buChar char="–"/>
              <a:defRPr sz="1400" baseline="0">
                <a:solidFill>
                  <a:srgbClr val="000000"/>
                </a:solidFill>
              </a:defRPr>
            </a:lvl5pPr>
          </a:lstStyle>
          <a:p>
            <a:pPr lvl="0"/>
            <a:r>
              <a:rPr lang="en-US" dirty="0" smtClean="0"/>
              <a:t>Click to edit text body, 5 level bullet point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Content Placeholder 2"/>
          <p:cNvSpPr>
            <a:spLocks noGrp="1"/>
          </p:cNvSpPr>
          <p:nvPr>
            <p:ph sz="quarter" idx="16"/>
          </p:nvPr>
        </p:nvSpPr>
        <p:spPr>
          <a:xfrm>
            <a:off x="4996615" y="1556792"/>
            <a:ext cx="4469553" cy="4320480"/>
          </a:xfrm>
        </p:spPr>
        <p:txBody>
          <a:bodyPr lIns="0" tIns="0" rIns="0" bIns="0"/>
          <a:lstStyle>
            <a:lvl1pPr marL="0" indent="0">
              <a:buNone/>
              <a:defRPr/>
            </a:lvl1pPr>
          </a:lstStyle>
          <a:p>
            <a:pPr lvl="0"/>
            <a:endParaRPr lang="en-GB" dirty="0"/>
          </a:p>
        </p:txBody>
      </p:sp>
      <p:sp>
        <p:nvSpPr>
          <p:cNvPr id="13" name="Slide Number Placeholder 1"/>
          <p:cNvSpPr>
            <a:spLocks noGrp="1"/>
          </p:cNvSpPr>
          <p:nvPr>
            <p:ph type="sldNum" sz="quarter" idx="17"/>
          </p:nvPr>
        </p:nvSpPr>
        <p:spPr>
          <a:xfrm>
            <a:off x="135853" y="642620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
        <p:nvSpPr>
          <p:cNvPr id="8" name="Text Placeholder 10"/>
          <p:cNvSpPr>
            <a:spLocks noGrp="1"/>
          </p:cNvSpPr>
          <p:nvPr>
            <p:ph type="body" sz="quarter" idx="11" hasCustomPrompt="1"/>
          </p:nvPr>
        </p:nvSpPr>
        <p:spPr>
          <a:xfrm>
            <a:off x="389853" y="473363"/>
            <a:ext cx="7999138" cy="396000"/>
          </a:xfrm>
          <a:noFill/>
          <a:ln>
            <a:noFill/>
          </a:ln>
        </p:spPr>
        <p:txBody>
          <a:bodyPr lIns="0" tIns="0" rIns="0" bIns="0">
            <a:noAutofit/>
          </a:bodyPr>
          <a:lstStyle>
            <a:lvl1pPr marL="0" marR="0" indent="0" algn="l" defTabSz="536250" rtl="0" eaLnBrk="1" fontAlgn="auto" latinLnBrk="0" hangingPunct="1">
              <a:lnSpc>
                <a:spcPts val="3450"/>
              </a:lnSpc>
              <a:spcBef>
                <a:spcPts val="0"/>
              </a:spcBef>
              <a:spcAft>
                <a:spcPts val="0"/>
              </a:spcAft>
              <a:buClrTx/>
              <a:buSzTx/>
              <a:buFontTx/>
              <a:buNone/>
              <a:tabLst/>
              <a:defRPr sz="28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smtClean="0"/>
              <a:t>Click to edit Title</a:t>
            </a:r>
          </a:p>
        </p:txBody>
      </p:sp>
      <p:sp>
        <p:nvSpPr>
          <p:cNvPr id="9" name="Text Placeholder 10"/>
          <p:cNvSpPr>
            <a:spLocks noGrp="1"/>
          </p:cNvSpPr>
          <p:nvPr>
            <p:ph type="body" sz="quarter" idx="15" hasCustomPrompt="1"/>
          </p:nvPr>
        </p:nvSpPr>
        <p:spPr>
          <a:xfrm>
            <a:off x="388800" y="871200"/>
            <a:ext cx="8000191" cy="396000"/>
          </a:xfrm>
          <a:noFill/>
          <a:ln>
            <a:noFill/>
          </a:ln>
        </p:spPr>
        <p:txBody>
          <a:bodyPr lIns="0" tIns="0" rIns="0" bIns="0">
            <a:noAutofit/>
          </a:bodyPr>
          <a:lstStyle>
            <a:lvl1pPr marL="0" indent="0">
              <a:lnSpc>
                <a:spcPts val="3450"/>
              </a:lnSpc>
              <a:spcBef>
                <a:spcPts val="0"/>
              </a:spcBef>
              <a:spcAft>
                <a:spcPts val="0"/>
              </a:spcAft>
              <a:buFontTx/>
              <a:buNone/>
              <a:defRPr sz="1800" b="1" i="0" cap="all">
                <a:solidFill>
                  <a:schemeClr val="accent2"/>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subtitle</a:t>
            </a:r>
          </a:p>
        </p:txBody>
      </p:sp>
    </p:spTree>
    <p:extLst>
      <p:ext uri="{BB962C8B-B14F-4D97-AF65-F5344CB8AC3E}">
        <p14:creationId xmlns:p14="http://schemas.microsoft.com/office/powerpoint/2010/main" val="96989951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 Bullet">
    <p:bg>
      <p:bgPr>
        <a:blipFill dpi="0" rotWithShape="1">
          <a:blip r:embed="rId2">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386116" y="1268760"/>
            <a:ext cx="9079200" cy="4608512"/>
          </a:xfrm>
        </p:spPr>
        <p:txBody>
          <a:bodyPr lIns="0" tIns="0" rIns="0" bIns="0"/>
          <a:lstStyle>
            <a:lvl1pPr>
              <a:spcBef>
                <a:spcPts val="600"/>
              </a:spcBef>
              <a:spcAft>
                <a:spcPts val="0"/>
              </a:spcAft>
              <a:defRPr baseline="0">
                <a:solidFill>
                  <a:srgbClr val="000000"/>
                </a:solidFill>
              </a:defRPr>
            </a:lvl1pPr>
            <a:lvl2pPr>
              <a:spcBef>
                <a:spcPts val="300"/>
              </a:spcBef>
              <a:spcAft>
                <a:spcPts val="0"/>
              </a:spcAft>
              <a:defRPr sz="1400" baseline="0">
                <a:solidFill>
                  <a:srgbClr val="000000"/>
                </a:solidFill>
              </a:defRPr>
            </a:lvl2pPr>
            <a:lvl3pPr marL="1340624" indent="-268125">
              <a:spcBef>
                <a:spcPts val="300"/>
              </a:spcBef>
              <a:spcAft>
                <a:spcPts val="0"/>
              </a:spcAft>
              <a:buFont typeface="Arial" panose="020B0604020202020204" pitchFamily="34" charset="0"/>
              <a:buChar char="–"/>
              <a:defRPr sz="1400" baseline="0">
                <a:solidFill>
                  <a:srgbClr val="000000"/>
                </a:solidFill>
              </a:defRPr>
            </a:lvl3pPr>
            <a:lvl4pPr>
              <a:spcBef>
                <a:spcPts val="300"/>
              </a:spcBef>
              <a:spcAft>
                <a:spcPts val="0"/>
              </a:spcAft>
              <a:defRPr sz="1400" baseline="0">
                <a:solidFill>
                  <a:srgbClr val="000000"/>
                </a:solidFill>
              </a:defRPr>
            </a:lvl4pPr>
            <a:lvl5pPr marL="2413124" indent="-268125">
              <a:spcBef>
                <a:spcPts val="300"/>
              </a:spcBef>
              <a:spcAft>
                <a:spcPts val="0"/>
              </a:spcAft>
              <a:buFont typeface="Arial" panose="020B0604020202020204" pitchFamily="34" charset="0"/>
              <a:buChar char="–"/>
              <a:defRPr sz="1400" baseline="0">
                <a:solidFill>
                  <a:srgbClr val="000000"/>
                </a:solidFill>
              </a:defRPr>
            </a:lvl5pPr>
          </a:lstStyle>
          <a:p>
            <a:pPr lvl="0"/>
            <a:r>
              <a:rPr lang="en-US" dirty="0" smtClean="0"/>
              <a:t>Click to edit text body, 5 level bullet point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Slide Number Placeholder 1"/>
          <p:cNvSpPr>
            <a:spLocks noGrp="1"/>
          </p:cNvSpPr>
          <p:nvPr>
            <p:ph type="sldNum" sz="quarter" idx="17"/>
          </p:nvPr>
        </p:nvSpPr>
        <p:spPr>
          <a:xfrm>
            <a:off x="135853" y="642620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
        <p:nvSpPr>
          <p:cNvPr id="7" name="Text Placeholder 10"/>
          <p:cNvSpPr>
            <a:spLocks noGrp="1"/>
          </p:cNvSpPr>
          <p:nvPr>
            <p:ph type="body" sz="quarter" idx="11" hasCustomPrompt="1"/>
          </p:nvPr>
        </p:nvSpPr>
        <p:spPr>
          <a:xfrm>
            <a:off x="389853" y="473363"/>
            <a:ext cx="7999138" cy="396000"/>
          </a:xfrm>
          <a:noFill/>
          <a:ln>
            <a:noFill/>
          </a:ln>
        </p:spPr>
        <p:txBody>
          <a:bodyPr lIns="0" tIns="0" rIns="0" bIns="0">
            <a:noAutofit/>
          </a:bodyPr>
          <a:lstStyle>
            <a:lvl1pPr marL="0" marR="0" indent="0" algn="l" defTabSz="536250" rtl="0" eaLnBrk="1" fontAlgn="auto" latinLnBrk="0" hangingPunct="1">
              <a:lnSpc>
                <a:spcPts val="3450"/>
              </a:lnSpc>
              <a:spcBef>
                <a:spcPts val="0"/>
              </a:spcBef>
              <a:spcAft>
                <a:spcPts val="0"/>
              </a:spcAft>
              <a:buClrTx/>
              <a:buSzTx/>
              <a:buFontTx/>
              <a:buNone/>
              <a:tabLst/>
              <a:defRPr sz="28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smtClean="0"/>
              <a:t>Click to edit Title</a:t>
            </a:r>
          </a:p>
        </p:txBody>
      </p:sp>
    </p:spTree>
    <p:extLst>
      <p:ext uri="{BB962C8B-B14F-4D97-AF65-F5344CB8AC3E}">
        <p14:creationId xmlns:p14="http://schemas.microsoft.com/office/powerpoint/2010/main" val="6384225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P: Left 2">
    <p:spTree>
      <p:nvGrpSpPr>
        <p:cNvPr id="1" name=""/>
        <p:cNvGrpSpPr/>
        <p:nvPr/>
      </p:nvGrpSpPr>
      <p:grpSpPr>
        <a:xfrm>
          <a:off x="0" y="0"/>
          <a:ext cx="0" cy="0"/>
          <a:chOff x="0" y="0"/>
          <a:chExt cx="0" cy="0"/>
        </a:xfrm>
      </p:grpSpPr>
      <p:sp>
        <p:nvSpPr>
          <p:cNvPr id="10" name="Rectangle 9"/>
          <p:cNvSpPr/>
          <p:nvPr userDrawn="1"/>
        </p:nvSpPr>
        <p:spPr>
          <a:xfrm>
            <a:off x="5114664" y="0"/>
            <a:ext cx="4791336" cy="6858001"/>
          </a:xfrm>
          <a:prstGeom prst="rect">
            <a:avLst/>
          </a:prstGeom>
          <a:solidFill>
            <a:srgbClr val="201747"/>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latin typeface="Futura Md BT" panose="020B0802020204020204" pitchFamily="34" charset="0"/>
            </a:endParaRPr>
          </a:p>
        </p:txBody>
      </p:sp>
      <p:sp>
        <p:nvSpPr>
          <p:cNvPr id="13" name="Rectangle 12"/>
          <p:cNvSpPr>
            <a:spLocks/>
          </p:cNvSpPr>
          <p:nvPr userDrawn="1"/>
        </p:nvSpPr>
        <p:spPr>
          <a:xfrm>
            <a:off x="7988561" y="636151"/>
            <a:ext cx="1918800" cy="15912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p>
        </p:txBody>
      </p:sp>
      <p:sp>
        <p:nvSpPr>
          <p:cNvPr id="17" name="Rectangle 16"/>
          <p:cNvSpPr/>
          <p:nvPr userDrawn="1"/>
        </p:nvSpPr>
        <p:spPr>
          <a:xfrm>
            <a:off x="5545183" y="2075165"/>
            <a:ext cx="3980744" cy="42897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latin typeface="Futura Md BT" panose="020B0802020204020204" pitchFamily="34" charset="0"/>
            </a:endParaRPr>
          </a:p>
        </p:txBody>
      </p:sp>
      <p:sp>
        <p:nvSpPr>
          <p:cNvPr id="11" name="Text Placeholder 10"/>
          <p:cNvSpPr>
            <a:spLocks noGrp="1"/>
          </p:cNvSpPr>
          <p:nvPr>
            <p:ph type="body" sz="quarter" idx="11" hasCustomPrompt="1"/>
          </p:nvPr>
        </p:nvSpPr>
        <p:spPr>
          <a:xfrm>
            <a:off x="5545183" y="2075164"/>
            <a:ext cx="3980744" cy="2148208"/>
          </a:xfrm>
          <a:noFill/>
          <a:ln>
            <a:noFill/>
          </a:ln>
        </p:spPr>
        <p:txBody>
          <a:bodyPr lIns="337795" tIns="337795" rIns="337795" bIns="337795">
            <a:noAutofit/>
          </a:bodyPr>
          <a:lstStyle>
            <a:lvl1pPr marL="0" indent="0">
              <a:lnSpc>
                <a:spcPts val="3450"/>
              </a:lnSpc>
              <a:spcBef>
                <a:spcPts val="0"/>
              </a:spcBef>
              <a:spcAft>
                <a:spcPts val="0"/>
              </a:spcAft>
              <a:buFontTx/>
              <a:buNone/>
              <a:defRPr sz="2800" b="1" i="0" cap="all">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title</a:t>
            </a:r>
          </a:p>
        </p:txBody>
      </p:sp>
      <p:sp>
        <p:nvSpPr>
          <p:cNvPr id="16" name="Picture Placeholder 15"/>
          <p:cNvSpPr>
            <a:spLocks noGrp="1"/>
          </p:cNvSpPr>
          <p:nvPr>
            <p:ph type="pic" sz="quarter" idx="12"/>
          </p:nvPr>
        </p:nvSpPr>
        <p:spPr>
          <a:xfrm>
            <a:off x="4" y="0"/>
            <a:ext cx="5114660" cy="3384000"/>
          </a:xfrm>
        </p:spPr>
        <p:txBody>
          <a:bodyPr/>
          <a:lstStyle/>
          <a:p>
            <a:endParaRPr lang="en-US" dirty="0"/>
          </a:p>
        </p:txBody>
      </p:sp>
      <p:sp>
        <p:nvSpPr>
          <p:cNvPr id="18" name="Text Placeholder 10"/>
          <p:cNvSpPr>
            <a:spLocks noGrp="1"/>
          </p:cNvSpPr>
          <p:nvPr>
            <p:ph type="body" sz="quarter" idx="13"/>
          </p:nvPr>
        </p:nvSpPr>
        <p:spPr>
          <a:xfrm>
            <a:off x="5545183" y="4223373"/>
            <a:ext cx="3980744" cy="2141571"/>
          </a:xfrm>
          <a:noFill/>
          <a:ln>
            <a:noFill/>
          </a:ln>
        </p:spPr>
        <p:txBody>
          <a:bodyPr lIns="337795" tIns="337795" rIns="337795" bIns="337795">
            <a:noAutofit/>
          </a:bodyPr>
          <a:lstStyle>
            <a:lvl1pPr marL="0" indent="0">
              <a:lnSpc>
                <a:spcPts val="1877"/>
              </a:lnSpc>
              <a:spcBef>
                <a:spcPts val="0"/>
              </a:spcBef>
              <a:spcAft>
                <a:spcPts val="0"/>
              </a:spcAft>
              <a:buFontTx/>
              <a:buNone/>
              <a:defRPr sz="1600" b="0" i="0" cap="all" baseline="0">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Master text styles</a:t>
            </a:r>
          </a:p>
        </p:txBody>
      </p:sp>
      <p:sp>
        <p:nvSpPr>
          <p:cNvPr id="9" name="Picture Placeholder 15"/>
          <p:cNvSpPr>
            <a:spLocks noGrp="1"/>
          </p:cNvSpPr>
          <p:nvPr>
            <p:ph type="pic" sz="quarter" idx="14"/>
          </p:nvPr>
        </p:nvSpPr>
        <p:spPr>
          <a:xfrm>
            <a:off x="4" y="3474000"/>
            <a:ext cx="5114660" cy="3384000"/>
          </a:xfrm>
        </p:spPr>
        <p:txBody>
          <a:bodyPr/>
          <a:lstStyle/>
          <a:p>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23702" y="1152224"/>
            <a:ext cx="1280054" cy="469353"/>
          </a:xfrm>
          <a:prstGeom prst="rect">
            <a:avLst/>
          </a:prstGeom>
        </p:spPr>
      </p:pic>
    </p:spTree>
    <p:extLst>
      <p:ext uri="{BB962C8B-B14F-4D97-AF65-F5344CB8AC3E}">
        <p14:creationId xmlns:p14="http://schemas.microsoft.com/office/powerpoint/2010/main" val="1167526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titlepage">
    <p:bg>
      <p:bgPr>
        <a:blipFill dpi="0" rotWithShape="1">
          <a:blip r:embed="rId2">
            <a:alphaModFix amt="46000"/>
            <a:lum/>
          </a:blip>
          <a:srcRect/>
          <a:stretch>
            <a:fillRect l="-1000" r="-1000"/>
          </a:stretch>
        </a:blip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1" hasCustomPrompt="1"/>
          </p:nvPr>
        </p:nvSpPr>
        <p:spPr>
          <a:xfrm>
            <a:off x="390906" y="2864225"/>
            <a:ext cx="9077368" cy="396000"/>
          </a:xfrm>
          <a:noFill/>
          <a:ln>
            <a:noFill/>
          </a:ln>
        </p:spPr>
        <p:txBody>
          <a:bodyPr lIns="0" tIns="0" rIns="0" bIns="0">
            <a:noAutofit/>
          </a:bodyPr>
          <a:lstStyle>
            <a:lvl1pPr marL="0" marR="0" indent="0" algn="ctr" defTabSz="536250" rtl="0" eaLnBrk="1" fontAlgn="auto" latinLnBrk="0" hangingPunct="1">
              <a:lnSpc>
                <a:spcPts val="3450"/>
              </a:lnSpc>
              <a:spcBef>
                <a:spcPts val="0"/>
              </a:spcBef>
              <a:spcAft>
                <a:spcPts val="0"/>
              </a:spcAft>
              <a:buClrTx/>
              <a:buSzTx/>
              <a:buFontTx/>
              <a:buNone/>
              <a:tabLst/>
              <a:defRPr sz="28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smtClean="0"/>
              <a:t>Click to edit Title</a:t>
            </a:r>
          </a:p>
        </p:txBody>
      </p:sp>
      <p:sp>
        <p:nvSpPr>
          <p:cNvPr id="5" name="Text Placeholder 10"/>
          <p:cNvSpPr>
            <a:spLocks noGrp="1"/>
          </p:cNvSpPr>
          <p:nvPr>
            <p:ph type="body" sz="quarter" idx="17" hasCustomPrompt="1"/>
          </p:nvPr>
        </p:nvSpPr>
        <p:spPr>
          <a:xfrm>
            <a:off x="389853" y="3262062"/>
            <a:ext cx="9077368" cy="396000"/>
          </a:xfrm>
          <a:noFill/>
          <a:ln>
            <a:noFill/>
          </a:ln>
        </p:spPr>
        <p:txBody>
          <a:bodyPr lIns="0" tIns="0" rIns="0" bIns="0">
            <a:noAutofit/>
          </a:bodyPr>
          <a:lstStyle>
            <a:lvl1pPr marL="0" indent="0" algn="ctr">
              <a:lnSpc>
                <a:spcPts val="3450"/>
              </a:lnSpc>
              <a:spcBef>
                <a:spcPts val="0"/>
              </a:spcBef>
              <a:spcAft>
                <a:spcPts val="0"/>
              </a:spcAft>
              <a:buFontTx/>
              <a:buNone/>
              <a:defRPr sz="1800" b="1" i="0" cap="all">
                <a:solidFill>
                  <a:schemeClr val="accent2"/>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subtitle</a:t>
            </a:r>
          </a:p>
        </p:txBody>
      </p:sp>
      <p:sp>
        <p:nvSpPr>
          <p:cNvPr id="7" name="Slide Number Placeholder 1"/>
          <p:cNvSpPr>
            <a:spLocks noGrp="1"/>
          </p:cNvSpPr>
          <p:nvPr>
            <p:ph type="sldNum" sz="quarter" idx="18"/>
          </p:nvPr>
        </p:nvSpPr>
        <p:spPr>
          <a:xfrm>
            <a:off x="135853" y="642620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Tree>
    <p:extLst>
      <p:ext uri="{BB962C8B-B14F-4D97-AF65-F5344CB8AC3E}">
        <p14:creationId xmlns:p14="http://schemas.microsoft.com/office/powerpoint/2010/main" val="353990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 Bullet">
    <p:bg>
      <p:bgPr>
        <a:blipFill dpi="0" rotWithShape="1">
          <a:blip r:embed="rId2">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389853" y="1556792"/>
            <a:ext cx="9079200" cy="4320480"/>
          </a:xfrm>
        </p:spPr>
        <p:txBody>
          <a:bodyPr lIns="0" tIns="0" rIns="0" bIns="0"/>
          <a:lstStyle>
            <a:lvl1pPr>
              <a:spcBef>
                <a:spcPts val="600"/>
              </a:spcBef>
              <a:spcAft>
                <a:spcPts val="0"/>
              </a:spcAft>
              <a:defRPr baseline="0">
                <a:solidFill>
                  <a:srgbClr val="000000"/>
                </a:solidFill>
              </a:defRPr>
            </a:lvl1pPr>
            <a:lvl2pPr>
              <a:spcBef>
                <a:spcPts val="300"/>
              </a:spcBef>
              <a:spcAft>
                <a:spcPts val="0"/>
              </a:spcAft>
              <a:defRPr sz="1400" baseline="0">
                <a:solidFill>
                  <a:srgbClr val="000000"/>
                </a:solidFill>
              </a:defRPr>
            </a:lvl2pPr>
            <a:lvl3pPr marL="1340624" indent="-268125">
              <a:spcBef>
                <a:spcPts val="300"/>
              </a:spcBef>
              <a:spcAft>
                <a:spcPts val="0"/>
              </a:spcAft>
              <a:buFont typeface="Arial" panose="020B0604020202020204" pitchFamily="34" charset="0"/>
              <a:buChar char="–"/>
              <a:defRPr sz="1400" baseline="0">
                <a:solidFill>
                  <a:srgbClr val="000000"/>
                </a:solidFill>
              </a:defRPr>
            </a:lvl3pPr>
            <a:lvl4pPr>
              <a:spcBef>
                <a:spcPts val="300"/>
              </a:spcBef>
              <a:spcAft>
                <a:spcPts val="0"/>
              </a:spcAft>
              <a:defRPr sz="1400" baseline="0">
                <a:solidFill>
                  <a:srgbClr val="000000"/>
                </a:solidFill>
              </a:defRPr>
            </a:lvl4pPr>
            <a:lvl5pPr marL="2413124" indent="-268125">
              <a:spcBef>
                <a:spcPts val="300"/>
              </a:spcBef>
              <a:spcAft>
                <a:spcPts val="0"/>
              </a:spcAft>
              <a:buFont typeface="Arial" panose="020B0604020202020204" pitchFamily="34" charset="0"/>
              <a:buChar char="–"/>
              <a:defRPr sz="1400" baseline="0">
                <a:solidFill>
                  <a:srgbClr val="000000"/>
                </a:solidFill>
              </a:defRPr>
            </a:lvl5pPr>
          </a:lstStyle>
          <a:p>
            <a:pPr lvl="0"/>
            <a:r>
              <a:rPr lang="en-US" dirty="0" smtClean="0"/>
              <a:t>Click to edit text body, 5 level bullet point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Slide Number Placeholder 1"/>
          <p:cNvSpPr>
            <a:spLocks noGrp="1"/>
          </p:cNvSpPr>
          <p:nvPr>
            <p:ph type="sldNum" sz="quarter" idx="17"/>
          </p:nvPr>
        </p:nvSpPr>
        <p:spPr>
          <a:xfrm>
            <a:off x="135853" y="642620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
        <p:nvSpPr>
          <p:cNvPr id="8" name="Text Placeholder 10"/>
          <p:cNvSpPr>
            <a:spLocks noGrp="1"/>
          </p:cNvSpPr>
          <p:nvPr>
            <p:ph type="body" sz="quarter" idx="11" hasCustomPrompt="1"/>
          </p:nvPr>
        </p:nvSpPr>
        <p:spPr>
          <a:xfrm>
            <a:off x="389853" y="473363"/>
            <a:ext cx="7999138" cy="396000"/>
          </a:xfrm>
          <a:noFill/>
          <a:ln>
            <a:noFill/>
          </a:ln>
        </p:spPr>
        <p:txBody>
          <a:bodyPr lIns="0" tIns="0" rIns="0" bIns="0">
            <a:noAutofit/>
          </a:bodyPr>
          <a:lstStyle>
            <a:lvl1pPr marL="0" marR="0" indent="0" algn="l" defTabSz="536250" rtl="0" eaLnBrk="1" fontAlgn="auto" latinLnBrk="0" hangingPunct="1">
              <a:lnSpc>
                <a:spcPts val="3450"/>
              </a:lnSpc>
              <a:spcBef>
                <a:spcPts val="0"/>
              </a:spcBef>
              <a:spcAft>
                <a:spcPts val="0"/>
              </a:spcAft>
              <a:buClrTx/>
              <a:buSzTx/>
              <a:buFontTx/>
              <a:buNone/>
              <a:tabLst/>
              <a:defRPr sz="28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smtClean="0"/>
              <a:t>Click to edit Title</a:t>
            </a:r>
          </a:p>
        </p:txBody>
      </p:sp>
      <p:sp>
        <p:nvSpPr>
          <p:cNvPr id="9" name="Text Placeholder 10"/>
          <p:cNvSpPr>
            <a:spLocks noGrp="1"/>
          </p:cNvSpPr>
          <p:nvPr>
            <p:ph type="body" sz="quarter" idx="15" hasCustomPrompt="1"/>
          </p:nvPr>
        </p:nvSpPr>
        <p:spPr>
          <a:xfrm>
            <a:off x="388800" y="871200"/>
            <a:ext cx="8000191" cy="396000"/>
          </a:xfrm>
          <a:noFill/>
          <a:ln>
            <a:noFill/>
          </a:ln>
        </p:spPr>
        <p:txBody>
          <a:bodyPr lIns="0" tIns="0" rIns="0" bIns="0">
            <a:noAutofit/>
          </a:bodyPr>
          <a:lstStyle>
            <a:lvl1pPr marL="0" indent="0">
              <a:lnSpc>
                <a:spcPts val="3450"/>
              </a:lnSpc>
              <a:spcBef>
                <a:spcPts val="0"/>
              </a:spcBef>
              <a:spcAft>
                <a:spcPts val="0"/>
              </a:spcAft>
              <a:buFontTx/>
              <a:buNone/>
              <a:defRPr sz="1800" b="1" i="0" cap="all">
                <a:solidFill>
                  <a:schemeClr val="accent2"/>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subtitle</a:t>
            </a:r>
          </a:p>
        </p:txBody>
      </p:sp>
    </p:spTree>
    <p:extLst>
      <p:ext uri="{BB962C8B-B14F-4D97-AF65-F5344CB8AC3E}">
        <p14:creationId xmlns:p14="http://schemas.microsoft.com/office/powerpoint/2010/main" val="74996713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p:bg>
      <p:bgPr>
        <a:blipFill dpi="0" rotWithShape="1">
          <a:blip r:embed="rId2">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Picture Placeholder 15"/>
          <p:cNvSpPr>
            <a:spLocks noGrp="1"/>
          </p:cNvSpPr>
          <p:nvPr>
            <p:ph type="pic" sz="quarter" idx="15"/>
          </p:nvPr>
        </p:nvSpPr>
        <p:spPr>
          <a:xfrm>
            <a:off x="4600841" y="1671765"/>
            <a:ext cx="5114660" cy="3384000"/>
          </a:xfrm>
        </p:spPr>
        <p:txBody>
          <a:bodyPr/>
          <a:lstStyle/>
          <a:p>
            <a:endParaRPr lang="en-US" dirty="0"/>
          </a:p>
        </p:txBody>
      </p:sp>
      <p:sp>
        <p:nvSpPr>
          <p:cNvPr id="15" name="Text Placeholder 10"/>
          <p:cNvSpPr>
            <a:spLocks noGrp="1"/>
          </p:cNvSpPr>
          <p:nvPr>
            <p:ph type="body" sz="quarter" idx="14"/>
          </p:nvPr>
        </p:nvSpPr>
        <p:spPr>
          <a:xfrm>
            <a:off x="389853" y="1671765"/>
            <a:ext cx="3980744" cy="4277515"/>
          </a:xfrm>
          <a:noFill/>
          <a:ln>
            <a:noFill/>
          </a:ln>
        </p:spPr>
        <p:txBody>
          <a:bodyPr lIns="0" tIns="0" rIns="0" bIns="0">
            <a:noAutofit/>
          </a:bodyPr>
          <a:lstStyle>
            <a:lvl1pPr marL="0" indent="0">
              <a:lnSpc>
                <a:spcPts val="1643"/>
              </a:lnSpc>
              <a:spcBef>
                <a:spcPts val="0"/>
              </a:spcBef>
              <a:spcAft>
                <a:spcPts val="0"/>
              </a:spcAft>
              <a:buFontTx/>
              <a:buNone/>
              <a:defRPr sz="1400" b="0" i="0" cap="none" baseline="0">
                <a:solidFill>
                  <a:srgbClr val="000000"/>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Master text styles</a:t>
            </a:r>
          </a:p>
        </p:txBody>
      </p:sp>
      <p:sp>
        <p:nvSpPr>
          <p:cNvPr id="12" name="Slide Number Placeholder 1"/>
          <p:cNvSpPr>
            <a:spLocks noGrp="1"/>
          </p:cNvSpPr>
          <p:nvPr>
            <p:ph type="sldNum" sz="quarter" idx="18"/>
          </p:nvPr>
        </p:nvSpPr>
        <p:spPr>
          <a:xfrm>
            <a:off x="135853" y="642620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
        <p:nvSpPr>
          <p:cNvPr id="9" name="Text Placeholder 10"/>
          <p:cNvSpPr>
            <a:spLocks noGrp="1"/>
          </p:cNvSpPr>
          <p:nvPr>
            <p:ph type="body" sz="quarter" idx="11" hasCustomPrompt="1"/>
          </p:nvPr>
        </p:nvSpPr>
        <p:spPr>
          <a:xfrm>
            <a:off x="389853" y="473363"/>
            <a:ext cx="7999138" cy="396000"/>
          </a:xfrm>
          <a:noFill/>
          <a:ln>
            <a:noFill/>
          </a:ln>
        </p:spPr>
        <p:txBody>
          <a:bodyPr lIns="0" tIns="0" rIns="0" bIns="0">
            <a:noAutofit/>
          </a:bodyPr>
          <a:lstStyle>
            <a:lvl1pPr marL="0" marR="0" indent="0" algn="l" defTabSz="536250" rtl="0" eaLnBrk="1" fontAlgn="auto" latinLnBrk="0" hangingPunct="1">
              <a:lnSpc>
                <a:spcPts val="3450"/>
              </a:lnSpc>
              <a:spcBef>
                <a:spcPts val="0"/>
              </a:spcBef>
              <a:spcAft>
                <a:spcPts val="0"/>
              </a:spcAft>
              <a:buClrTx/>
              <a:buSzTx/>
              <a:buFontTx/>
              <a:buNone/>
              <a:tabLst/>
              <a:defRPr sz="28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smtClean="0"/>
              <a:t>Click to edit Title</a:t>
            </a:r>
          </a:p>
        </p:txBody>
      </p:sp>
      <p:sp>
        <p:nvSpPr>
          <p:cNvPr id="10" name="Text Placeholder 10"/>
          <p:cNvSpPr>
            <a:spLocks noGrp="1"/>
          </p:cNvSpPr>
          <p:nvPr>
            <p:ph type="body" sz="quarter" idx="19" hasCustomPrompt="1"/>
          </p:nvPr>
        </p:nvSpPr>
        <p:spPr>
          <a:xfrm>
            <a:off x="388800" y="871200"/>
            <a:ext cx="8000191" cy="396000"/>
          </a:xfrm>
          <a:noFill/>
          <a:ln>
            <a:noFill/>
          </a:ln>
        </p:spPr>
        <p:txBody>
          <a:bodyPr lIns="0" tIns="0" rIns="0" bIns="0">
            <a:noAutofit/>
          </a:bodyPr>
          <a:lstStyle>
            <a:lvl1pPr marL="0" indent="0">
              <a:lnSpc>
                <a:spcPts val="3450"/>
              </a:lnSpc>
              <a:spcBef>
                <a:spcPts val="0"/>
              </a:spcBef>
              <a:spcAft>
                <a:spcPts val="0"/>
              </a:spcAft>
              <a:buFontTx/>
              <a:buNone/>
              <a:defRPr sz="1800" b="1" i="0" cap="all">
                <a:solidFill>
                  <a:schemeClr val="accent2"/>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subtitle</a:t>
            </a:r>
          </a:p>
        </p:txBody>
      </p:sp>
    </p:spTree>
    <p:extLst>
      <p:ext uri="{BB962C8B-B14F-4D97-AF65-F5344CB8AC3E}">
        <p14:creationId xmlns:p14="http://schemas.microsoft.com/office/powerpoint/2010/main" val="131724996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2">
    <p:bg>
      <p:bgPr>
        <a:blipFill dpi="0" rotWithShape="1">
          <a:blip r:embed="rId2">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Picture Placeholder 15"/>
          <p:cNvSpPr>
            <a:spLocks noGrp="1"/>
          </p:cNvSpPr>
          <p:nvPr>
            <p:ph type="pic" sz="quarter" idx="15"/>
          </p:nvPr>
        </p:nvSpPr>
        <p:spPr>
          <a:xfrm>
            <a:off x="4600841" y="1671765"/>
            <a:ext cx="5114660" cy="3384000"/>
          </a:xfrm>
        </p:spPr>
        <p:txBody>
          <a:bodyPr/>
          <a:lstStyle/>
          <a:p>
            <a:endParaRPr lang="en-US" dirty="0"/>
          </a:p>
        </p:txBody>
      </p:sp>
      <p:sp>
        <p:nvSpPr>
          <p:cNvPr id="15" name="Text Placeholder 10"/>
          <p:cNvSpPr>
            <a:spLocks noGrp="1"/>
          </p:cNvSpPr>
          <p:nvPr>
            <p:ph type="body" sz="quarter" idx="14"/>
          </p:nvPr>
        </p:nvSpPr>
        <p:spPr>
          <a:xfrm>
            <a:off x="389853" y="1671765"/>
            <a:ext cx="3980744" cy="4277516"/>
          </a:xfrm>
          <a:noFill/>
          <a:ln>
            <a:noFill/>
          </a:ln>
        </p:spPr>
        <p:txBody>
          <a:bodyPr lIns="0" tIns="0" rIns="0" bIns="0">
            <a:noAutofit/>
          </a:bodyPr>
          <a:lstStyle>
            <a:lvl1pPr marL="0" indent="0">
              <a:lnSpc>
                <a:spcPts val="1643"/>
              </a:lnSpc>
              <a:spcBef>
                <a:spcPts val="0"/>
              </a:spcBef>
              <a:spcAft>
                <a:spcPts val="0"/>
              </a:spcAft>
              <a:buFontTx/>
              <a:buNone/>
              <a:defRPr sz="1400" b="0" i="0" cap="none" baseline="0">
                <a:solidFill>
                  <a:srgbClr val="000000"/>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Master text styles</a:t>
            </a:r>
          </a:p>
        </p:txBody>
      </p:sp>
      <p:sp>
        <p:nvSpPr>
          <p:cNvPr id="7" name="Slide Number Placeholder 1"/>
          <p:cNvSpPr>
            <a:spLocks noGrp="1"/>
          </p:cNvSpPr>
          <p:nvPr>
            <p:ph type="sldNum" sz="quarter" idx="17"/>
          </p:nvPr>
        </p:nvSpPr>
        <p:spPr>
          <a:xfrm>
            <a:off x="135853" y="642620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
        <p:nvSpPr>
          <p:cNvPr id="9" name="Text Placeholder 10"/>
          <p:cNvSpPr>
            <a:spLocks noGrp="1"/>
          </p:cNvSpPr>
          <p:nvPr>
            <p:ph type="body" sz="quarter" idx="11" hasCustomPrompt="1"/>
          </p:nvPr>
        </p:nvSpPr>
        <p:spPr>
          <a:xfrm>
            <a:off x="389853" y="473363"/>
            <a:ext cx="7999138" cy="396000"/>
          </a:xfrm>
          <a:noFill/>
          <a:ln>
            <a:noFill/>
          </a:ln>
        </p:spPr>
        <p:txBody>
          <a:bodyPr lIns="0" tIns="0" rIns="0" bIns="0">
            <a:noAutofit/>
          </a:bodyPr>
          <a:lstStyle>
            <a:lvl1pPr marL="0" marR="0" indent="0" algn="l" defTabSz="536250" rtl="0" eaLnBrk="1" fontAlgn="auto" latinLnBrk="0" hangingPunct="1">
              <a:lnSpc>
                <a:spcPts val="3450"/>
              </a:lnSpc>
              <a:spcBef>
                <a:spcPts val="0"/>
              </a:spcBef>
              <a:spcAft>
                <a:spcPts val="0"/>
              </a:spcAft>
              <a:buClrTx/>
              <a:buSzTx/>
              <a:buFontTx/>
              <a:buNone/>
              <a:tabLst/>
              <a:defRPr sz="28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smtClean="0"/>
              <a:t>Click to edit Title</a:t>
            </a:r>
          </a:p>
        </p:txBody>
      </p:sp>
    </p:spTree>
    <p:extLst>
      <p:ext uri="{BB962C8B-B14F-4D97-AF65-F5344CB8AC3E}">
        <p14:creationId xmlns:p14="http://schemas.microsoft.com/office/powerpoint/2010/main" val="4555310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30461" cy="7021146"/>
          </a:xfrm>
          <a:prstGeom prst="rect">
            <a:avLst/>
          </a:prstGeom>
        </p:spPr>
      </p:pic>
      <p:sp>
        <p:nvSpPr>
          <p:cNvPr id="2" name="Rectangle 1"/>
          <p:cNvSpPr/>
          <p:nvPr userDrawn="1"/>
        </p:nvSpPr>
        <p:spPr>
          <a:xfrm>
            <a:off x="401597" y="2258386"/>
            <a:ext cx="9147076" cy="264098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square" lIns="211122" tIns="211122" rIns="211122" bIns="211122" rtlCol="0" anchor="t" anchorCtr="0">
            <a:noAutofit/>
          </a:bodyPr>
          <a:lstStyle/>
          <a:p>
            <a:pPr algn="just">
              <a:lnSpc>
                <a:spcPts val="2816"/>
              </a:lnSpc>
            </a:pPr>
            <a:r>
              <a:rPr lang="en-US" sz="2100" b="0" baseline="0" dirty="0" smtClean="0">
                <a:solidFill>
                  <a:schemeClr val="accent1"/>
                </a:solidFill>
                <a:latin typeface="Arial" panose="020B0604020202020204" pitchFamily="34" charset="0"/>
                <a:cs typeface="Arial" panose="020B0604020202020204" pitchFamily="34" charset="0"/>
              </a:rPr>
              <a:t>If you are interested in finding out more about how PD Ports can support your business, then please get in touch.</a:t>
            </a:r>
          </a:p>
          <a:p>
            <a:pPr algn="just">
              <a:lnSpc>
                <a:spcPts val="2112"/>
              </a:lnSpc>
            </a:pPr>
            <a:endParaRPr lang="en-US" sz="2100" b="1" baseline="0" dirty="0" smtClean="0">
              <a:latin typeface="Arial" panose="020B0604020202020204" pitchFamily="34" charset="0"/>
              <a:cs typeface="Arial" panose="020B0604020202020204" pitchFamily="34" charset="0"/>
            </a:endParaRPr>
          </a:p>
          <a:p>
            <a:pPr algn="just">
              <a:lnSpc>
                <a:spcPts val="2816"/>
              </a:lnSpc>
            </a:pPr>
            <a:r>
              <a:rPr lang="en-US" sz="2100" b="1" baseline="0" dirty="0" smtClean="0">
                <a:solidFill>
                  <a:schemeClr val="tx2"/>
                </a:solidFill>
                <a:latin typeface="Arial" panose="020B0604020202020204" pitchFamily="34" charset="0"/>
                <a:cs typeface="Arial" panose="020B0604020202020204" pitchFamily="34" charset="0"/>
              </a:rPr>
              <a:t>Head Office							Social Media</a:t>
            </a:r>
          </a:p>
          <a:p>
            <a:pPr algn="just">
              <a:lnSpc>
                <a:spcPts val="2816"/>
              </a:lnSpc>
            </a:pPr>
            <a:r>
              <a:rPr lang="en-US" sz="2100" b="1" baseline="0" dirty="0" smtClean="0">
                <a:solidFill>
                  <a:srgbClr val="00A9D5"/>
                </a:solidFill>
                <a:latin typeface="Arial" panose="020B0604020202020204" pitchFamily="34" charset="0"/>
                <a:cs typeface="Arial" panose="020B0604020202020204" pitchFamily="34" charset="0"/>
              </a:rPr>
              <a:t>T: </a:t>
            </a:r>
            <a:r>
              <a:rPr lang="en-US" sz="2100" b="1" baseline="0" dirty="0" smtClean="0">
                <a:solidFill>
                  <a:schemeClr val="accent1"/>
                </a:solidFill>
                <a:latin typeface="Arial" panose="020B0604020202020204" pitchFamily="34" charset="0"/>
                <a:cs typeface="Arial" panose="020B0604020202020204" pitchFamily="34" charset="0"/>
              </a:rPr>
              <a:t>+44 (0) 1642 877 000				Twitter: @</a:t>
            </a:r>
            <a:r>
              <a:rPr lang="en-US" sz="2100" b="1" baseline="0" dirty="0" err="1" smtClean="0">
                <a:solidFill>
                  <a:schemeClr val="accent1"/>
                </a:solidFill>
                <a:latin typeface="Arial" panose="020B0604020202020204" pitchFamily="34" charset="0"/>
                <a:cs typeface="Arial" panose="020B0604020202020204" pitchFamily="34" charset="0"/>
              </a:rPr>
              <a:t>PDPorts</a:t>
            </a:r>
            <a:endParaRPr lang="en-US" sz="2100" b="1" baseline="0" dirty="0" smtClean="0">
              <a:solidFill>
                <a:schemeClr val="accent1"/>
              </a:solidFill>
              <a:latin typeface="Arial" panose="020B0604020202020204" pitchFamily="34" charset="0"/>
              <a:cs typeface="Arial" panose="020B0604020202020204" pitchFamily="34" charset="0"/>
            </a:endParaRPr>
          </a:p>
          <a:p>
            <a:pPr algn="just">
              <a:lnSpc>
                <a:spcPts val="2816"/>
              </a:lnSpc>
            </a:pPr>
            <a:r>
              <a:rPr lang="en-US" sz="2100" b="1" baseline="0" dirty="0" smtClean="0">
                <a:solidFill>
                  <a:srgbClr val="00A9D5"/>
                </a:solidFill>
                <a:latin typeface="Arial" panose="020B0604020202020204" pitchFamily="34" charset="0"/>
                <a:cs typeface="Arial" panose="020B0604020202020204" pitchFamily="34" charset="0"/>
              </a:rPr>
              <a:t>E: </a:t>
            </a:r>
            <a:r>
              <a:rPr lang="en-US" sz="2100" b="1" baseline="0" dirty="0" smtClean="0">
                <a:solidFill>
                  <a:srgbClr val="201747"/>
                </a:solidFill>
                <a:latin typeface="Arial" panose="020B0604020202020204" pitchFamily="34" charset="0"/>
                <a:cs typeface="Arial" panose="020B0604020202020204" pitchFamily="34" charset="0"/>
              </a:rPr>
              <a:t>enquiries@pdports.co.uk</a:t>
            </a:r>
            <a:r>
              <a:rPr lang="en-US" sz="2100" b="1" baseline="0" dirty="0" smtClean="0">
                <a:solidFill>
                  <a:schemeClr val="accent1"/>
                </a:solidFill>
                <a:latin typeface="Arial" panose="020B0604020202020204" pitchFamily="34" charset="0"/>
                <a:cs typeface="Arial" panose="020B0604020202020204" pitchFamily="34" charset="0"/>
              </a:rPr>
              <a:t>			Instagram: </a:t>
            </a:r>
            <a:r>
              <a:rPr lang="en-US" sz="2100" b="1" baseline="0" dirty="0" err="1" smtClean="0">
                <a:solidFill>
                  <a:schemeClr val="accent1"/>
                </a:solidFill>
                <a:latin typeface="Arial" panose="020B0604020202020204" pitchFamily="34" charset="0"/>
                <a:cs typeface="Arial" panose="020B0604020202020204" pitchFamily="34" charset="0"/>
              </a:rPr>
              <a:t>PDPorts</a:t>
            </a:r>
            <a:endParaRPr lang="en-US" sz="2100" b="1" baseline="0" dirty="0" smtClean="0">
              <a:solidFill>
                <a:schemeClr val="accent1"/>
              </a:solidFill>
              <a:latin typeface="Arial" panose="020B0604020202020204" pitchFamily="34" charset="0"/>
              <a:cs typeface="Arial" panose="020B0604020202020204" pitchFamily="34" charset="0"/>
            </a:endParaRPr>
          </a:p>
          <a:p>
            <a:pPr algn="just">
              <a:lnSpc>
                <a:spcPts val="2816"/>
              </a:lnSpc>
            </a:pPr>
            <a:r>
              <a:rPr lang="en-US" sz="2100" b="1" baseline="0" dirty="0" smtClean="0">
                <a:solidFill>
                  <a:srgbClr val="00A9D5"/>
                </a:solidFill>
                <a:latin typeface="Arial" panose="020B0604020202020204" pitchFamily="34" charset="0"/>
                <a:cs typeface="Arial" panose="020B0604020202020204" pitchFamily="34" charset="0"/>
              </a:rPr>
              <a:t>W: </a:t>
            </a:r>
            <a:r>
              <a:rPr lang="en-US" sz="2100" b="1" baseline="0" dirty="0" smtClean="0">
                <a:solidFill>
                  <a:srgbClr val="201747"/>
                </a:solidFill>
                <a:latin typeface="Arial" panose="020B0604020202020204" pitchFamily="34" charset="0"/>
                <a:cs typeface="Arial" panose="020B0604020202020204" pitchFamily="34" charset="0"/>
              </a:rPr>
              <a:t>www.pdports.co.uk</a:t>
            </a:r>
            <a:r>
              <a:rPr lang="en-US" sz="2100" b="1" baseline="0" dirty="0" smtClean="0">
                <a:solidFill>
                  <a:schemeClr val="accent1"/>
                </a:solidFill>
                <a:latin typeface="Arial" panose="020B0604020202020204" pitchFamily="34" charset="0"/>
                <a:cs typeface="Arial" panose="020B0604020202020204" pitchFamily="34" charset="0"/>
              </a:rPr>
              <a:t>				LinkedIn: PD Ports</a:t>
            </a:r>
          </a:p>
        </p:txBody>
      </p:sp>
      <p:pic>
        <p:nvPicPr>
          <p:cNvPr id="7" name="Picture 6" descr="Twitter_Icon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0268" y="5705475"/>
            <a:ext cx="308159" cy="308039"/>
          </a:xfrm>
          <a:prstGeom prst="rect">
            <a:avLst/>
          </a:prstGeom>
        </p:spPr>
      </p:pic>
      <p:sp>
        <p:nvSpPr>
          <p:cNvPr id="10" name="Slide Number Placeholder 1"/>
          <p:cNvSpPr>
            <a:spLocks noGrp="1"/>
          </p:cNvSpPr>
          <p:nvPr>
            <p:ph type="sldNum" sz="quarter" idx="17"/>
          </p:nvPr>
        </p:nvSpPr>
        <p:spPr>
          <a:xfrm>
            <a:off x="135853" y="642620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
        <p:nvSpPr>
          <p:cNvPr id="11" name="Text Placeholder 10"/>
          <p:cNvSpPr>
            <a:spLocks noGrp="1"/>
          </p:cNvSpPr>
          <p:nvPr>
            <p:ph type="body" sz="quarter" idx="15" hasCustomPrompt="1"/>
          </p:nvPr>
        </p:nvSpPr>
        <p:spPr>
          <a:xfrm>
            <a:off x="401597" y="449112"/>
            <a:ext cx="5021942" cy="1673978"/>
          </a:xfrm>
          <a:noFill/>
          <a:ln>
            <a:noFill/>
          </a:ln>
        </p:spPr>
        <p:txBody>
          <a:bodyPr lIns="0" tIns="0" rIns="0" bIns="0">
            <a:noAutofit/>
          </a:bodyPr>
          <a:lstStyle>
            <a:lvl1pPr marL="0" indent="0">
              <a:lnSpc>
                <a:spcPts val="5867"/>
              </a:lnSpc>
              <a:spcBef>
                <a:spcPts val="0"/>
              </a:spcBef>
              <a:spcAft>
                <a:spcPts val="0"/>
              </a:spcAft>
              <a:buFontTx/>
              <a:buNone/>
              <a:defRPr sz="6000" b="1" i="0" cap="all">
                <a:solidFill>
                  <a:srgbClr val="201747"/>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Any</a:t>
            </a:r>
          </a:p>
          <a:p>
            <a:pPr lvl="0"/>
            <a:r>
              <a:rPr lang="en-GB" dirty="0" smtClean="0"/>
              <a:t>questions?</a:t>
            </a:r>
          </a:p>
        </p:txBody>
      </p:sp>
    </p:spTree>
    <p:extLst>
      <p:ext uri="{BB962C8B-B14F-4D97-AF65-F5344CB8AC3E}">
        <p14:creationId xmlns:p14="http://schemas.microsoft.com/office/powerpoint/2010/main" val="29656930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P: Left 2">
    <p:spTree>
      <p:nvGrpSpPr>
        <p:cNvPr id="1" name=""/>
        <p:cNvGrpSpPr/>
        <p:nvPr/>
      </p:nvGrpSpPr>
      <p:grpSpPr>
        <a:xfrm>
          <a:off x="0" y="0"/>
          <a:ext cx="0" cy="0"/>
          <a:chOff x="0" y="0"/>
          <a:chExt cx="0" cy="0"/>
        </a:xfrm>
      </p:grpSpPr>
      <p:sp>
        <p:nvSpPr>
          <p:cNvPr id="10" name="Rectangle 9"/>
          <p:cNvSpPr/>
          <p:nvPr userDrawn="1"/>
        </p:nvSpPr>
        <p:spPr>
          <a:xfrm>
            <a:off x="5114664" y="0"/>
            <a:ext cx="4791336" cy="6858001"/>
          </a:xfrm>
          <a:prstGeom prst="rect">
            <a:avLst/>
          </a:prstGeom>
          <a:solidFill>
            <a:srgbClr val="201747"/>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latin typeface="Futura Md BT" panose="020B0802020204020204" pitchFamily="34" charset="0"/>
            </a:endParaRPr>
          </a:p>
        </p:txBody>
      </p:sp>
      <p:sp>
        <p:nvSpPr>
          <p:cNvPr id="13" name="Rectangle 12"/>
          <p:cNvSpPr>
            <a:spLocks/>
          </p:cNvSpPr>
          <p:nvPr userDrawn="1"/>
        </p:nvSpPr>
        <p:spPr>
          <a:xfrm>
            <a:off x="7988561" y="636151"/>
            <a:ext cx="1918800" cy="15912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p>
        </p:txBody>
      </p:sp>
      <p:sp>
        <p:nvSpPr>
          <p:cNvPr id="17" name="Rectangle 16"/>
          <p:cNvSpPr/>
          <p:nvPr userDrawn="1"/>
        </p:nvSpPr>
        <p:spPr>
          <a:xfrm>
            <a:off x="5545183" y="2075165"/>
            <a:ext cx="3980744" cy="42897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latin typeface="Futura Md BT" panose="020B0802020204020204" pitchFamily="34" charset="0"/>
            </a:endParaRPr>
          </a:p>
        </p:txBody>
      </p:sp>
      <p:sp>
        <p:nvSpPr>
          <p:cNvPr id="11" name="Text Placeholder 10"/>
          <p:cNvSpPr>
            <a:spLocks noGrp="1"/>
          </p:cNvSpPr>
          <p:nvPr>
            <p:ph type="body" sz="quarter" idx="11" hasCustomPrompt="1"/>
          </p:nvPr>
        </p:nvSpPr>
        <p:spPr>
          <a:xfrm>
            <a:off x="5545183" y="2075164"/>
            <a:ext cx="3980744" cy="2148208"/>
          </a:xfrm>
          <a:noFill/>
          <a:ln>
            <a:noFill/>
          </a:ln>
        </p:spPr>
        <p:txBody>
          <a:bodyPr lIns="337795" tIns="337795" rIns="337795" bIns="337795">
            <a:noAutofit/>
          </a:bodyPr>
          <a:lstStyle>
            <a:lvl1pPr marL="0" indent="0">
              <a:lnSpc>
                <a:spcPts val="3450"/>
              </a:lnSpc>
              <a:spcBef>
                <a:spcPts val="0"/>
              </a:spcBef>
              <a:spcAft>
                <a:spcPts val="0"/>
              </a:spcAft>
              <a:buFontTx/>
              <a:buNone/>
              <a:defRPr sz="2800" b="1" i="0" cap="all">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title</a:t>
            </a:r>
          </a:p>
        </p:txBody>
      </p:sp>
      <p:sp>
        <p:nvSpPr>
          <p:cNvPr id="18" name="Text Placeholder 10"/>
          <p:cNvSpPr>
            <a:spLocks noGrp="1"/>
          </p:cNvSpPr>
          <p:nvPr>
            <p:ph type="body" sz="quarter" idx="13"/>
          </p:nvPr>
        </p:nvSpPr>
        <p:spPr>
          <a:xfrm>
            <a:off x="5545183" y="4223373"/>
            <a:ext cx="3980744" cy="2141571"/>
          </a:xfrm>
          <a:noFill/>
          <a:ln>
            <a:noFill/>
          </a:ln>
        </p:spPr>
        <p:txBody>
          <a:bodyPr lIns="337795" tIns="337795" rIns="337795" bIns="337795">
            <a:noAutofit/>
          </a:bodyPr>
          <a:lstStyle>
            <a:lvl1pPr marL="0" indent="0">
              <a:lnSpc>
                <a:spcPts val="1877"/>
              </a:lnSpc>
              <a:spcBef>
                <a:spcPts val="0"/>
              </a:spcBef>
              <a:spcAft>
                <a:spcPts val="0"/>
              </a:spcAft>
              <a:buFontTx/>
              <a:buNone/>
              <a:defRPr sz="1600" b="0" i="0" cap="all" baseline="0">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Master text styles</a:t>
            </a:r>
          </a:p>
        </p:txBody>
      </p:sp>
      <p:sp>
        <p:nvSpPr>
          <p:cNvPr id="9" name="Picture Placeholder 15"/>
          <p:cNvSpPr>
            <a:spLocks noGrp="1"/>
          </p:cNvSpPr>
          <p:nvPr>
            <p:ph type="pic" sz="quarter" idx="14"/>
          </p:nvPr>
        </p:nvSpPr>
        <p:spPr>
          <a:xfrm>
            <a:off x="4" y="3474000"/>
            <a:ext cx="5114660" cy="3384000"/>
          </a:xfrm>
        </p:spPr>
        <p:txBody>
          <a:bodyPr/>
          <a:lstStyle/>
          <a:p>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23702" y="1152224"/>
            <a:ext cx="1280054" cy="469353"/>
          </a:xfrm>
          <a:prstGeom prst="rect">
            <a:avLst/>
          </a:prstGeom>
        </p:spPr>
      </p:pic>
      <p:sp>
        <p:nvSpPr>
          <p:cNvPr id="12" name="Picture Placeholder 15"/>
          <p:cNvSpPr>
            <a:spLocks noGrp="1"/>
          </p:cNvSpPr>
          <p:nvPr>
            <p:ph type="pic" sz="quarter" idx="12"/>
          </p:nvPr>
        </p:nvSpPr>
        <p:spPr>
          <a:xfrm>
            <a:off x="1" y="0"/>
            <a:ext cx="2520000" cy="3384000"/>
          </a:xfrm>
        </p:spPr>
        <p:txBody>
          <a:bodyPr/>
          <a:lstStyle/>
          <a:p>
            <a:endParaRPr lang="en-US" dirty="0"/>
          </a:p>
        </p:txBody>
      </p:sp>
      <p:sp>
        <p:nvSpPr>
          <p:cNvPr id="15" name="Picture Placeholder 15"/>
          <p:cNvSpPr>
            <a:spLocks noGrp="1"/>
          </p:cNvSpPr>
          <p:nvPr>
            <p:ph type="pic" sz="quarter" idx="15"/>
          </p:nvPr>
        </p:nvSpPr>
        <p:spPr>
          <a:xfrm>
            <a:off x="2594664" y="0"/>
            <a:ext cx="2520000" cy="3384000"/>
          </a:xfrm>
        </p:spPr>
        <p:txBody>
          <a:bodyPr/>
          <a:lstStyle/>
          <a:p>
            <a:endParaRPr lang="en-US" dirty="0"/>
          </a:p>
        </p:txBody>
      </p:sp>
    </p:spTree>
    <p:extLst>
      <p:ext uri="{BB962C8B-B14F-4D97-AF65-F5344CB8AC3E}">
        <p14:creationId xmlns:p14="http://schemas.microsoft.com/office/powerpoint/2010/main" val="33346206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FP: Left 2">
    <p:spTree>
      <p:nvGrpSpPr>
        <p:cNvPr id="1" name=""/>
        <p:cNvGrpSpPr/>
        <p:nvPr/>
      </p:nvGrpSpPr>
      <p:grpSpPr>
        <a:xfrm>
          <a:off x="0" y="0"/>
          <a:ext cx="0" cy="0"/>
          <a:chOff x="0" y="0"/>
          <a:chExt cx="0" cy="0"/>
        </a:xfrm>
      </p:grpSpPr>
      <p:sp>
        <p:nvSpPr>
          <p:cNvPr id="10" name="Rectangle 9"/>
          <p:cNvSpPr/>
          <p:nvPr userDrawn="1"/>
        </p:nvSpPr>
        <p:spPr>
          <a:xfrm>
            <a:off x="5114664" y="0"/>
            <a:ext cx="4791336" cy="6858001"/>
          </a:xfrm>
          <a:prstGeom prst="rect">
            <a:avLst/>
          </a:prstGeom>
          <a:solidFill>
            <a:srgbClr val="201747"/>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latin typeface="Futura Md BT" panose="020B0802020204020204" pitchFamily="34" charset="0"/>
            </a:endParaRPr>
          </a:p>
        </p:txBody>
      </p:sp>
      <p:sp>
        <p:nvSpPr>
          <p:cNvPr id="13" name="Rectangle 12"/>
          <p:cNvSpPr>
            <a:spLocks/>
          </p:cNvSpPr>
          <p:nvPr userDrawn="1"/>
        </p:nvSpPr>
        <p:spPr>
          <a:xfrm>
            <a:off x="7988561" y="636151"/>
            <a:ext cx="1918800" cy="15912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p>
        </p:txBody>
      </p:sp>
      <p:sp>
        <p:nvSpPr>
          <p:cNvPr id="17" name="Rectangle 16"/>
          <p:cNvSpPr/>
          <p:nvPr userDrawn="1"/>
        </p:nvSpPr>
        <p:spPr>
          <a:xfrm>
            <a:off x="5545183" y="2075165"/>
            <a:ext cx="3980744" cy="42897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latin typeface="Futura Md BT" panose="020B0802020204020204" pitchFamily="34" charset="0"/>
            </a:endParaRPr>
          </a:p>
        </p:txBody>
      </p:sp>
      <p:sp>
        <p:nvSpPr>
          <p:cNvPr id="11" name="Text Placeholder 10"/>
          <p:cNvSpPr>
            <a:spLocks noGrp="1"/>
          </p:cNvSpPr>
          <p:nvPr>
            <p:ph type="body" sz="quarter" idx="11" hasCustomPrompt="1"/>
          </p:nvPr>
        </p:nvSpPr>
        <p:spPr>
          <a:xfrm>
            <a:off x="5545183" y="2075164"/>
            <a:ext cx="3980744" cy="2148208"/>
          </a:xfrm>
          <a:noFill/>
          <a:ln>
            <a:noFill/>
          </a:ln>
        </p:spPr>
        <p:txBody>
          <a:bodyPr lIns="337795" tIns="337795" rIns="337795" bIns="337795">
            <a:noAutofit/>
          </a:bodyPr>
          <a:lstStyle>
            <a:lvl1pPr marL="0" indent="0">
              <a:lnSpc>
                <a:spcPts val="3450"/>
              </a:lnSpc>
              <a:spcBef>
                <a:spcPts val="0"/>
              </a:spcBef>
              <a:spcAft>
                <a:spcPts val="0"/>
              </a:spcAft>
              <a:buFontTx/>
              <a:buNone/>
              <a:defRPr sz="2800" b="1" i="0" cap="all">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title</a:t>
            </a:r>
          </a:p>
        </p:txBody>
      </p:sp>
      <p:sp>
        <p:nvSpPr>
          <p:cNvPr id="18" name="Text Placeholder 10"/>
          <p:cNvSpPr>
            <a:spLocks noGrp="1"/>
          </p:cNvSpPr>
          <p:nvPr>
            <p:ph type="body" sz="quarter" idx="13"/>
          </p:nvPr>
        </p:nvSpPr>
        <p:spPr>
          <a:xfrm>
            <a:off x="5545183" y="4223373"/>
            <a:ext cx="3980744" cy="2141571"/>
          </a:xfrm>
          <a:noFill/>
          <a:ln>
            <a:noFill/>
          </a:ln>
        </p:spPr>
        <p:txBody>
          <a:bodyPr lIns="337795" tIns="337795" rIns="337795" bIns="337795">
            <a:noAutofit/>
          </a:bodyPr>
          <a:lstStyle>
            <a:lvl1pPr marL="0" indent="0">
              <a:lnSpc>
                <a:spcPts val="1877"/>
              </a:lnSpc>
              <a:spcBef>
                <a:spcPts val="0"/>
              </a:spcBef>
              <a:spcAft>
                <a:spcPts val="0"/>
              </a:spcAft>
              <a:buFontTx/>
              <a:buNone/>
              <a:defRPr sz="1600" b="0" i="0" cap="all" baseline="0">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Master text styles</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23702" y="1152224"/>
            <a:ext cx="1280054" cy="469353"/>
          </a:xfrm>
          <a:prstGeom prst="rect">
            <a:avLst/>
          </a:prstGeom>
        </p:spPr>
      </p:pic>
      <p:sp>
        <p:nvSpPr>
          <p:cNvPr id="16" name="Picture Placeholder 15"/>
          <p:cNvSpPr>
            <a:spLocks noGrp="1"/>
          </p:cNvSpPr>
          <p:nvPr>
            <p:ph type="pic" sz="quarter" idx="12"/>
          </p:nvPr>
        </p:nvSpPr>
        <p:spPr>
          <a:xfrm>
            <a:off x="1955" y="3474000"/>
            <a:ext cx="2520000" cy="3384000"/>
          </a:xfrm>
        </p:spPr>
        <p:txBody>
          <a:bodyPr/>
          <a:lstStyle/>
          <a:p>
            <a:endParaRPr lang="en-US" dirty="0"/>
          </a:p>
        </p:txBody>
      </p:sp>
      <p:sp>
        <p:nvSpPr>
          <p:cNvPr id="19" name="Picture Placeholder 15"/>
          <p:cNvSpPr>
            <a:spLocks noGrp="1"/>
          </p:cNvSpPr>
          <p:nvPr>
            <p:ph type="pic" sz="quarter" idx="14"/>
          </p:nvPr>
        </p:nvSpPr>
        <p:spPr>
          <a:xfrm>
            <a:off x="980" y="0"/>
            <a:ext cx="5114660" cy="3384000"/>
          </a:xfrm>
        </p:spPr>
        <p:txBody>
          <a:bodyPr/>
          <a:lstStyle/>
          <a:p>
            <a:endParaRPr lang="en-US" dirty="0"/>
          </a:p>
        </p:txBody>
      </p:sp>
      <p:sp>
        <p:nvSpPr>
          <p:cNvPr id="20" name="Picture Placeholder 15"/>
          <p:cNvSpPr>
            <a:spLocks noGrp="1"/>
          </p:cNvSpPr>
          <p:nvPr>
            <p:ph type="pic" sz="quarter" idx="15"/>
          </p:nvPr>
        </p:nvSpPr>
        <p:spPr>
          <a:xfrm>
            <a:off x="2595640" y="3474000"/>
            <a:ext cx="2520000" cy="3384000"/>
          </a:xfrm>
        </p:spPr>
        <p:txBody>
          <a:bodyPr/>
          <a:lstStyle/>
          <a:p>
            <a:endParaRPr lang="en-US" dirty="0"/>
          </a:p>
        </p:txBody>
      </p:sp>
    </p:spTree>
    <p:extLst>
      <p:ext uri="{BB962C8B-B14F-4D97-AF65-F5344CB8AC3E}">
        <p14:creationId xmlns:p14="http://schemas.microsoft.com/office/powerpoint/2010/main" val="40658421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FP: Left 2">
    <p:spTree>
      <p:nvGrpSpPr>
        <p:cNvPr id="1" name=""/>
        <p:cNvGrpSpPr/>
        <p:nvPr/>
      </p:nvGrpSpPr>
      <p:grpSpPr>
        <a:xfrm>
          <a:off x="0" y="0"/>
          <a:ext cx="0" cy="0"/>
          <a:chOff x="0" y="0"/>
          <a:chExt cx="0" cy="0"/>
        </a:xfrm>
      </p:grpSpPr>
      <p:sp>
        <p:nvSpPr>
          <p:cNvPr id="10" name="Rectangle 9"/>
          <p:cNvSpPr/>
          <p:nvPr userDrawn="1"/>
        </p:nvSpPr>
        <p:spPr>
          <a:xfrm>
            <a:off x="5114664" y="0"/>
            <a:ext cx="4791336" cy="6858001"/>
          </a:xfrm>
          <a:prstGeom prst="rect">
            <a:avLst/>
          </a:prstGeom>
          <a:solidFill>
            <a:srgbClr val="201747"/>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latin typeface="Futura Md BT" panose="020B0802020204020204" pitchFamily="34" charset="0"/>
            </a:endParaRPr>
          </a:p>
        </p:txBody>
      </p:sp>
      <p:sp>
        <p:nvSpPr>
          <p:cNvPr id="13" name="Rectangle 12"/>
          <p:cNvSpPr>
            <a:spLocks/>
          </p:cNvSpPr>
          <p:nvPr userDrawn="1"/>
        </p:nvSpPr>
        <p:spPr>
          <a:xfrm>
            <a:off x="7988561" y="636151"/>
            <a:ext cx="1918800" cy="15912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dirty="0"/>
          </a:p>
        </p:txBody>
      </p:sp>
      <p:sp>
        <p:nvSpPr>
          <p:cNvPr id="17" name="Rectangle 16"/>
          <p:cNvSpPr/>
          <p:nvPr userDrawn="1"/>
        </p:nvSpPr>
        <p:spPr>
          <a:xfrm>
            <a:off x="5545183" y="2075165"/>
            <a:ext cx="3980744" cy="42897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7251" tIns="53623" rIns="107251" bIns="53623" rtlCol="0" anchor="ctr"/>
          <a:lstStyle/>
          <a:p>
            <a:pPr algn="ctr"/>
            <a:endParaRPr lang="en-US" dirty="0">
              <a:latin typeface="Futura Md BT" panose="020B0802020204020204" pitchFamily="34" charset="0"/>
            </a:endParaRPr>
          </a:p>
        </p:txBody>
      </p:sp>
      <p:sp>
        <p:nvSpPr>
          <p:cNvPr id="11" name="Text Placeholder 10"/>
          <p:cNvSpPr>
            <a:spLocks noGrp="1"/>
          </p:cNvSpPr>
          <p:nvPr>
            <p:ph type="body" sz="quarter" idx="11" hasCustomPrompt="1"/>
          </p:nvPr>
        </p:nvSpPr>
        <p:spPr>
          <a:xfrm>
            <a:off x="5545183" y="2075164"/>
            <a:ext cx="3980744" cy="2148208"/>
          </a:xfrm>
          <a:noFill/>
          <a:ln>
            <a:noFill/>
          </a:ln>
        </p:spPr>
        <p:txBody>
          <a:bodyPr lIns="337795" tIns="337795" rIns="337795" bIns="337795">
            <a:noAutofit/>
          </a:bodyPr>
          <a:lstStyle>
            <a:lvl1pPr marL="0" indent="0">
              <a:lnSpc>
                <a:spcPts val="3450"/>
              </a:lnSpc>
              <a:spcBef>
                <a:spcPts val="0"/>
              </a:spcBef>
              <a:spcAft>
                <a:spcPts val="0"/>
              </a:spcAft>
              <a:buFontTx/>
              <a:buNone/>
              <a:defRPr sz="2800" b="1" i="0" cap="all">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title</a:t>
            </a:r>
          </a:p>
        </p:txBody>
      </p:sp>
      <p:sp>
        <p:nvSpPr>
          <p:cNvPr id="18" name="Text Placeholder 10"/>
          <p:cNvSpPr>
            <a:spLocks noGrp="1"/>
          </p:cNvSpPr>
          <p:nvPr>
            <p:ph type="body" sz="quarter" idx="13"/>
          </p:nvPr>
        </p:nvSpPr>
        <p:spPr>
          <a:xfrm>
            <a:off x="5545183" y="4223373"/>
            <a:ext cx="3980744" cy="2141571"/>
          </a:xfrm>
          <a:noFill/>
          <a:ln>
            <a:noFill/>
          </a:ln>
        </p:spPr>
        <p:txBody>
          <a:bodyPr lIns="337795" tIns="337795" rIns="337795" bIns="337795">
            <a:noAutofit/>
          </a:bodyPr>
          <a:lstStyle>
            <a:lvl1pPr marL="0" indent="0">
              <a:lnSpc>
                <a:spcPts val="1877"/>
              </a:lnSpc>
              <a:spcBef>
                <a:spcPts val="0"/>
              </a:spcBef>
              <a:spcAft>
                <a:spcPts val="0"/>
              </a:spcAft>
              <a:buFontTx/>
              <a:buNone/>
              <a:defRPr sz="1600" b="0" i="0" cap="all" baseline="0">
                <a:solidFill>
                  <a:schemeClr val="bg1">
                    <a:lumMod val="95000"/>
                  </a:schemeClr>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Master text styles</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23702" y="1152224"/>
            <a:ext cx="1280054" cy="469353"/>
          </a:xfrm>
          <a:prstGeom prst="rect">
            <a:avLst/>
          </a:prstGeom>
        </p:spPr>
      </p:pic>
      <p:sp>
        <p:nvSpPr>
          <p:cNvPr id="16" name="Picture Placeholder 15"/>
          <p:cNvSpPr>
            <a:spLocks noGrp="1"/>
          </p:cNvSpPr>
          <p:nvPr>
            <p:ph type="pic" sz="quarter" idx="12"/>
          </p:nvPr>
        </p:nvSpPr>
        <p:spPr>
          <a:xfrm>
            <a:off x="1955" y="3474000"/>
            <a:ext cx="2520000" cy="3384000"/>
          </a:xfrm>
        </p:spPr>
        <p:txBody>
          <a:bodyPr/>
          <a:lstStyle/>
          <a:p>
            <a:endParaRPr lang="en-US" dirty="0"/>
          </a:p>
        </p:txBody>
      </p:sp>
      <p:sp>
        <p:nvSpPr>
          <p:cNvPr id="20" name="Picture Placeholder 15"/>
          <p:cNvSpPr>
            <a:spLocks noGrp="1"/>
          </p:cNvSpPr>
          <p:nvPr>
            <p:ph type="pic" sz="quarter" idx="15"/>
          </p:nvPr>
        </p:nvSpPr>
        <p:spPr>
          <a:xfrm>
            <a:off x="2595640" y="3474000"/>
            <a:ext cx="2520000" cy="3384000"/>
          </a:xfrm>
        </p:spPr>
        <p:txBody>
          <a:bodyPr/>
          <a:lstStyle/>
          <a:p>
            <a:endParaRPr lang="en-US" dirty="0"/>
          </a:p>
        </p:txBody>
      </p:sp>
      <p:sp>
        <p:nvSpPr>
          <p:cNvPr id="12" name="Picture Placeholder 15"/>
          <p:cNvSpPr>
            <a:spLocks noGrp="1"/>
          </p:cNvSpPr>
          <p:nvPr>
            <p:ph type="pic" sz="quarter" idx="16"/>
          </p:nvPr>
        </p:nvSpPr>
        <p:spPr>
          <a:xfrm>
            <a:off x="2921" y="0"/>
            <a:ext cx="2520000" cy="3384000"/>
          </a:xfrm>
        </p:spPr>
        <p:txBody>
          <a:bodyPr/>
          <a:lstStyle/>
          <a:p>
            <a:endParaRPr lang="en-US" dirty="0"/>
          </a:p>
        </p:txBody>
      </p:sp>
      <p:sp>
        <p:nvSpPr>
          <p:cNvPr id="15" name="Picture Placeholder 15"/>
          <p:cNvSpPr>
            <a:spLocks noGrp="1"/>
          </p:cNvSpPr>
          <p:nvPr>
            <p:ph type="pic" sz="quarter" idx="17"/>
          </p:nvPr>
        </p:nvSpPr>
        <p:spPr>
          <a:xfrm>
            <a:off x="2596606" y="0"/>
            <a:ext cx="2520000" cy="3384000"/>
          </a:xfrm>
        </p:spPr>
        <p:txBody>
          <a:bodyPr/>
          <a:lstStyle/>
          <a:p>
            <a:endParaRPr lang="en-US" dirty="0"/>
          </a:p>
        </p:txBody>
      </p:sp>
    </p:spTree>
    <p:extLst>
      <p:ext uri="{BB962C8B-B14F-4D97-AF65-F5344CB8AC3E}">
        <p14:creationId xmlns:p14="http://schemas.microsoft.com/office/powerpoint/2010/main" val="3126499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 Bullet, Object">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389853" y="473363"/>
            <a:ext cx="7999138" cy="396000"/>
          </a:xfrm>
          <a:noFill/>
          <a:ln>
            <a:noFill/>
          </a:ln>
        </p:spPr>
        <p:txBody>
          <a:bodyPr lIns="0" tIns="0" rIns="0" bIns="0">
            <a:noAutofit/>
          </a:bodyPr>
          <a:lstStyle>
            <a:lvl1pPr marL="0" marR="0" indent="0" algn="l" defTabSz="536250" rtl="0" eaLnBrk="1" fontAlgn="auto" latinLnBrk="0" hangingPunct="1">
              <a:lnSpc>
                <a:spcPts val="3450"/>
              </a:lnSpc>
              <a:spcBef>
                <a:spcPts val="0"/>
              </a:spcBef>
              <a:spcAft>
                <a:spcPts val="0"/>
              </a:spcAft>
              <a:buClrTx/>
              <a:buSzTx/>
              <a:buFontTx/>
              <a:buNone/>
              <a:tabLst/>
              <a:defRPr sz="28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smtClean="0"/>
              <a:t>Click to edit Title</a:t>
            </a:r>
          </a:p>
        </p:txBody>
      </p:sp>
      <p:sp>
        <p:nvSpPr>
          <p:cNvPr id="5" name="Text Placeholder 4"/>
          <p:cNvSpPr>
            <a:spLocks noGrp="1"/>
          </p:cNvSpPr>
          <p:nvPr>
            <p:ph type="body" sz="quarter" idx="14" hasCustomPrompt="1"/>
          </p:nvPr>
        </p:nvSpPr>
        <p:spPr>
          <a:xfrm>
            <a:off x="387746" y="1556792"/>
            <a:ext cx="4262400" cy="4320480"/>
          </a:xfrm>
        </p:spPr>
        <p:txBody>
          <a:bodyPr lIns="0" tIns="0" rIns="0" bIns="0"/>
          <a:lstStyle>
            <a:lvl1pPr>
              <a:spcBef>
                <a:spcPts val="600"/>
              </a:spcBef>
              <a:spcAft>
                <a:spcPts val="0"/>
              </a:spcAft>
              <a:defRPr baseline="0">
                <a:solidFill>
                  <a:srgbClr val="000000"/>
                </a:solidFill>
              </a:defRPr>
            </a:lvl1pPr>
            <a:lvl2pPr>
              <a:spcBef>
                <a:spcPts val="300"/>
              </a:spcBef>
              <a:spcAft>
                <a:spcPts val="0"/>
              </a:spcAft>
              <a:defRPr sz="1400" baseline="0">
                <a:solidFill>
                  <a:srgbClr val="000000"/>
                </a:solidFill>
              </a:defRPr>
            </a:lvl2pPr>
            <a:lvl3pPr marL="1340624" indent="-268125">
              <a:spcBef>
                <a:spcPts val="300"/>
              </a:spcBef>
              <a:spcAft>
                <a:spcPts val="0"/>
              </a:spcAft>
              <a:buFont typeface="Arial" panose="020B0604020202020204" pitchFamily="34" charset="0"/>
              <a:buChar char="–"/>
              <a:defRPr sz="1400" baseline="0">
                <a:solidFill>
                  <a:srgbClr val="000000"/>
                </a:solidFill>
              </a:defRPr>
            </a:lvl3pPr>
            <a:lvl4pPr>
              <a:spcBef>
                <a:spcPts val="300"/>
              </a:spcBef>
              <a:spcAft>
                <a:spcPts val="0"/>
              </a:spcAft>
              <a:defRPr sz="1400" baseline="0">
                <a:solidFill>
                  <a:srgbClr val="000000"/>
                </a:solidFill>
              </a:defRPr>
            </a:lvl4pPr>
            <a:lvl5pPr marL="2413124" indent="-268125">
              <a:spcBef>
                <a:spcPts val="300"/>
              </a:spcBef>
              <a:spcAft>
                <a:spcPts val="0"/>
              </a:spcAft>
              <a:buFont typeface="Arial" panose="020B0604020202020204" pitchFamily="34" charset="0"/>
              <a:buChar char="–"/>
              <a:defRPr sz="1400" baseline="0">
                <a:solidFill>
                  <a:srgbClr val="000000"/>
                </a:solidFill>
              </a:defRPr>
            </a:lvl5pPr>
          </a:lstStyle>
          <a:p>
            <a:pPr lvl="0"/>
            <a:r>
              <a:rPr lang="en-US" dirty="0" smtClean="0"/>
              <a:t>Click to edit text body, 5 level bullet point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10"/>
          <p:cNvSpPr>
            <a:spLocks noGrp="1"/>
          </p:cNvSpPr>
          <p:nvPr>
            <p:ph type="body" sz="quarter" idx="15" hasCustomPrompt="1"/>
          </p:nvPr>
        </p:nvSpPr>
        <p:spPr>
          <a:xfrm>
            <a:off x="388800" y="871200"/>
            <a:ext cx="8000191" cy="396000"/>
          </a:xfrm>
          <a:noFill/>
          <a:ln>
            <a:noFill/>
          </a:ln>
        </p:spPr>
        <p:txBody>
          <a:bodyPr lIns="0" tIns="0" rIns="0" bIns="0">
            <a:noAutofit/>
          </a:bodyPr>
          <a:lstStyle>
            <a:lvl1pPr marL="0" indent="0">
              <a:lnSpc>
                <a:spcPts val="3450"/>
              </a:lnSpc>
              <a:spcBef>
                <a:spcPts val="0"/>
              </a:spcBef>
              <a:spcAft>
                <a:spcPts val="0"/>
              </a:spcAft>
              <a:buFontTx/>
              <a:buNone/>
              <a:defRPr sz="1800" b="1" i="0" cap="all">
                <a:solidFill>
                  <a:schemeClr val="accent2"/>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subtitle</a:t>
            </a:r>
          </a:p>
        </p:txBody>
      </p:sp>
      <p:sp>
        <p:nvSpPr>
          <p:cNvPr id="3" name="Content Placeholder 2"/>
          <p:cNvSpPr>
            <a:spLocks noGrp="1"/>
          </p:cNvSpPr>
          <p:nvPr>
            <p:ph sz="quarter" idx="16"/>
          </p:nvPr>
        </p:nvSpPr>
        <p:spPr>
          <a:xfrm>
            <a:off x="4996615" y="1556792"/>
            <a:ext cx="4469553" cy="4320480"/>
          </a:xfrm>
        </p:spPr>
        <p:txBody>
          <a:bodyPr lIns="0" tIns="0" rIns="0" bIns="0"/>
          <a:lstStyle>
            <a:lvl1pPr marL="0" indent="0">
              <a:buNone/>
              <a:defRPr/>
            </a:lvl1pPr>
          </a:lstStyle>
          <a:p>
            <a:pPr lvl="0"/>
            <a:endParaRPr lang="en-GB" dirty="0"/>
          </a:p>
        </p:txBody>
      </p:sp>
      <p:sp>
        <p:nvSpPr>
          <p:cNvPr id="8" name="Slide Number Placeholder 1"/>
          <p:cNvSpPr>
            <a:spLocks noGrp="1"/>
          </p:cNvSpPr>
          <p:nvPr>
            <p:ph type="sldNum" sz="quarter" idx="17"/>
          </p:nvPr>
        </p:nvSpPr>
        <p:spPr>
          <a:xfrm>
            <a:off x="386116" y="635635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Tree>
    <p:extLst>
      <p:ext uri="{BB962C8B-B14F-4D97-AF65-F5344CB8AC3E}">
        <p14:creationId xmlns:p14="http://schemas.microsoft.com/office/powerpoint/2010/main" val="11330809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 Bullet">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386116" y="1268760"/>
            <a:ext cx="9079200" cy="4608512"/>
          </a:xfrm>
        </p:spPr>
        <p:txBody>
          <a:bodyPr lIns="0" tIns="0" rIns="0" bIns="0"/>
          <a:lstStyle>
            <a:lvl1pPr>
              <a:spcBef>
                <a:spcPts val="600"/>
              </a:spcBef>
              <a:spcAft>
                <a:spcPts val="0"/>
              </a:spcAft>
              <a:defRPr baseline="0">
                <a:solidFill>
                  <a:srgbClr val="000000"/>
                </a:solidFill>
              </a:defRPr>
            </a:lvl1pPr>
            <a:lvl2pPr>
              <a:spcBef>
                <a:spcPts val="300"/>
              </a:spcBef>
              <a:spcAft>
                <a:spcPts val="0"/>
              </a:spcAft>
              <a:defRPr sz="1400" baseline="0">
                <a:solidFill>
                  <a:srgbClr val="000000"/>
                </a:solidFill>
              </a:defRPr>
            </a:lvl2pPr>
            <a:lvl3pPr marL="1340624" indent="-268125">
              <a:spcBef>
                <a:spcPts val="300"/>
              </a:spcBef>
              <a:spcAft>
                <a:spcPts val="0"/>
              </a:spcAft>
              <a:buFont typeface="Arial" panose="020B0604020202020204" pitchFamily="34" charset="0"/>
              <a:buChar char="–"/>
              <a:defRPr sz="1400" baseline="0">
                <a:solidFill>
                  <a:srgbClr val="000000"/>
                </a:solidFill>
              </a:defRPr>
            </a:lvl3pPr>
            <a:lvl4pPr>
              <a:spcBef>
                <a:spcPts val="300"/>
              </a:spcBef>
              <a:spcAft>
                <a:spcPts val="0"/>
              </a:spcAft>
              <a:defRPr sz="1400" baseline="0">
                <a:solidFill>
                  <a:srgbClr val="000000"/>
                </a:solidFill>
              </a:defRPr>
            </a:lvl4pPr>
            <a:lvl5pPr marL="2413124" indent="-268125">
              <a:spcBef>
                <a:spcPts val="300"/>
              </a:spcBef>
              <a:spcAft>
                <a:spcPts val="0"/>
              </a:spcAft>
              <a:buFont typeface="Arial" panose="020B0604020202020204" pitchFamily="34" charset="0"/>
              <a:buChar char="–"/>
              <a:defRPr sz="1400" baseline="0">
                <a:solidFill>
                  <a:srgbClr val="000000"/>
                </a:solidFill>
              </a:defRPr>
            </a:lvl5pPr>
          </a:lstStyle>
          <a:p>
            <a:pPr lvl="0"/>
            <a:r>
              <a:rPr lang="en-US" dirty="0" smtClean="0"/>
              <a:t>Click to edit text body, 5 level bullet point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Slide Number Placeholder 1"/>
          <p:cNvSpPr>
            <a:spLocks noGrp="1"/>
          </p:cNvSpPr>
          <p:nvPr>
            <p:ph type="sldNum" sz="quarter" idx="16"/>
          </p:nvPr>
        </p:nvSpPr>
        <p:spPr>
          <a:xfrm>
            <a:off x="386116" y="635635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
        <p:nvSpPr>
          <p:cNvPr id="7" name="Text Placeholder 10"/>
          <p:cNvSpPr>
            <a:spLocks noGrp="1"/>
          </p:cNvSpPr>
          <p:nvPr>
            <p:ph type="body" sz="quarter" idx="11" hasCustomPrompt="1"/>
          </p:nvPr>
        </p:nvSpPr>
        <p:spPr>
          <a:xfrm>
            <a:off x="389853" y="473363"/>
            <a:ext cx="7999138" cy="396000"/>
          </a:xfrm>
          <a:noFill/>
          <a:ln>
            <a:noFill/>
          </a:ln>
        </p:spPr>
        <p:txBody>
          <a:bodyPr lIns="0" tIns="0" rIns="0" bIns="0">
            <a:noAutofit/>
          </a:bodyPr>
          <a:lstStyle>
            <a:lvl1pPr marL="0" marR="0" indent="0" algn="l" defTabSz="536250" rtl="0" eaLnBrk="1" fontAlgn="auto" latinLnBrk="0" hangingPunct="1">
              <a:lnSpc>
                <a:spcPts val="3450"/>
              </a:lnSpc>
              <a:spcBef>
                <a:spcPts val="0"/>
              </a:spcBef>
              <a:spcAft>
                <a:spcPts val="0"/>
              </a:spcAft>
              <a:buClrTx/>
              <a:buSzTx/>
              <a:buFontTx/>
              <a:buNone/>
              <a:tabLst/>
              <a:defRPr sz="28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smtClean="0"/>
              <a:t>Click to edit Title</a:t>
            </a:r>
          </a:p>
        </p:txBody>
      </p:sp>
    </p:spTree>
    <p:extLst>
      <p:ext uri="{BB962C8B-B14F-4D97-AF65-F5344CB8AC3E}">
        <p14:creationId xmlns:p14="http://schemas.microsoft.com/office/powerpoint/2010/main" val="1162126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 Bullet">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389853" y="1556792"/>
            <a:ext cx="9079200" cy="4320480"/>
          </a:xfrm>
        </p:spPr>
        <p:txBody>
          <a:bodyPr lIns="0" tIns="0" rIns="0" bIns="0"/>
          <a:lstStyle>
            <a:lvl1pPr>
              <a:spcBef>
                <a:spcPts val="600"/>
              </a:spcBef>
              <a:spcAft>
                <a:spcPts val="0"/>
              </a:spcAft>
              <a:defRPr baseline="0">
                <a:solidFill>
                  <a:srgbClr val="000000"/>
                </a:solidFill>
              </a:defRPr>
            </a:lvl1pPr>
            <a:lvl2pPr>
              <a:spcBef>
                <a:spcPts val="300"/>
              </a:spcBef>
              <a:spcAft>
                <a:spcPts val="0"/>
              </a:spcAft>
              <a:defRPr sz="1400" baseline="0">
                <a:solidFill>
                  <a:srgbClr val="000000"/>
                </a:solidFill>
              </a:defRPr>
            </a:lvl2pPr>
            <a:lvl3pPr marL="1340624" indent="-268125">
              <a:spcBef>
                <a:spcPts val="300"/>
              </a:spcBef>
              <a:spcAft>
                <a:spcPts val="0"/>
              </a:spcAft>
              <a:buFont typeface="Arial" panose="020B0604020202020204" pitchFamily="34" charset="0"/>
              <a:buChar char="–"/>
              <a:defRPr sz="1400" baseline="0">
                <a:solidFill>
                  <a:srgbClr val="000000"/>
                </a:solidFill>
              </a:defRPr>
            </a:lvl3pPr>
            <a:lvl4pPr>
              <a:spcBef>
                <a:spcPts val="300"/>
              </a:spcBef>
              <a:spcAft>
                <a:spcPts val="0"/>
              </a:spcAft>
              <a:defRPr sz="1400" baseline="0">
                <a:solidFill>
                  <a:srgbClr val="000000"/>
                </a:solidFill>
              </a:defRPr>
            </a:lvl4pPr>
            <a:lvl5pPr marL="2413124" indent="-268125">
              <a:spcBef>
                <a:spcPts val="300"/>
              </a:spcBef>
              <a:spcAft>
                <a:spcPts val="0"/>
              </a:spcAft>
              <a:buFont typeface="Arial" panose="020B0604020202020204" pitchFamily="34" charset="0"/>
              <a:buChar char="–"/>
              <a:defRPr sz="1400" baseline="0">
                <a:solidFill>
                  <a:srgbClr val="000000"/>
                </a:solidFill>
              </a:defRPr>
            </a:lvl5pPr>
          </a:lstStyle>
          <a:p>
            <a:pPr lvl="0"/>
            <a:r>
              <a:rPr lang="en-US" dirty="0" smtClean="0"/>
              <a:t>Click to edit text body, 5 level bullet point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Slide Number Placeholder 1"/>
          <p:cNvSpPr>
            <a:spLocks noGrp="1"/>
          </p:cNvSpPr>
          <p:nvPr>
            <p:ph type="sldNum" sz="quarter" idx="16"/>
          </p:nvPr>
        </p:nvSpPr>
        <p:spPr>
          <a:xfrm>
            <a:off x="386116" y="635635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
        <p:nvSpPr>
          <p:cNvPr id="10" name="Text Placeholder 10"/>
          <p:cNvSpPr>
            <a:spLocks noGrp="1"/>
          </p:cNvSpPr>
          <p:nvPr>
            <p:ph type="body" sz="quarter" idx="11" hasCustomPrompt="1"/>
          </p:nvPr>
        </p:nvSpPr>
        <p:spPr>
          <a:xfrm>
            <a:off x="389853" y="473363"/>
            <a:ext cx="7999138" cy="396000"/>
          </a:xfrm>
          <a:noFill/>
          <a:ln>
            <a:noFill/>
          </a:ln>
        </p:spPr>
        <p:txBody>
          <a:bodyPr lIns="0" tIns="0" rIns="0" bIns="0">
            <a:noAutofit/>
          </a:bodyPr>
          <a:lstStyle>
            <a:lvl1pPr marL="0" marR="0" indent="0" algn="l" defTabSz="536250" rtl="0" eaLnBrk="1" fontAlgn="auto" latinLnBrk="0" hangingPunct="1">
              <a:lnSpc>
                <a:spcPts val="3450"/>
              </a:lnSpc>
              <a:spcBef>
                <a:spcPts val="0"/>
              </a:spcBef>
              <a:spcAft>
                <a:spcPts val="0"/>
              </a:spcAft>
              <a:buClrTx/>
              <a:buSzTx/>
              <a:buFontTx/>
              <a:buNone/>
              <a:tabLst/>
              <a:defRPr sz="28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smtClean="0"/>
              <a:t>Click to edit Title</a:t>
            </a:r>
          </a:p>
        </p:txBody>
      </p:sp>
      <p:sp>
        <p:nvSpPr>
          <p:cNvPr id="12" name="Text Placeholder 10"/>
          <p:cNvSpPr>
            <a:spLocks noGrp="1"/>
          </p:cNvSpPr>
          <p:nvPr>
            <p:ph type="body" sz="quarter" idx="15" hasCustomPrompt="1"/>
          </p:nvPr>
        </p:nvSpPr>
        <p:spPr>
          <a:xfrm>
            <a:off x="388800" y="871200"/>
            <a:ext cx="8000191" cy="396000"/>
          </a:xfrm>
          <a:noFill/>
          <a:ln>
            <a:noFill/>
          </a:ln>
        </p:spPr>
        <p:txBody>
          <a:bodyPr lIns="0" tIns="0" rIns="0" bIns="0">
            <a:noAutofit/>
          </a:bodyPr>
          <a:lstStyle>
            <a:lvl1pPr marL="0" indent="0">
              <a:lnSpc>
                <a:spcPts val="3450"/>
              </a:lnSpc>
              <a:spcBef>
                <a:spcPts val="0"/>
              </a:spcBef>
              <a:spcAft>
                <a:spcPts val="0"/>
              </a:spcAft>
              <a:buFontTx/>
              <a:buNone/>
              <a:defRPr sz="1800" b="1" i="0" cap="all">
                <a:solidFill>
                  <a:schemeClr val="accent2"/>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subtitle</a:t>
            </a:r>
          </a:p>
        </p:txBody>
      </p:sp>
    </p:spTree>
    <p:extLst>
      <p:ext uri="{BB962C8B-B14F-4D97-AF65-F5344CB8AC3E}">
        <p14:creationId xmlns:p14="http://schemas.microsoft.com/office/powerpoint/2010/main" val="42677417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8" name="Picture Placeholder 15"/>
          <p:cNvSpPr>
            <a:spLocks noGrp="1"/>
          </p:cNvSpPr>
          <p:nvPr>
            <p:ph type="pic" sz="quarter" idx="15"/>
          </p:nvPr>
        </p:nvSpPr>
        <p:spPr>
          <a:xfrm>
            <a:off x="4600841" y="1671765"/>
            <a:ext cx="5114660" cy="3384000"/>
          </a:xfrm>
        </p:spPr>
        <p:txBody>
          <a:bodyPr/>
          <a:lstStyle/>
          <a:p>
            <a:endParaRPr lang="en-US" dirty="0"/>
          </a:p>
        </p:txBody>
      </p:sp>
      <p:sp>
        <p:nvSpPr>
          <p:cNvPr id="15" name="Text Placeholder 10"/>
          <p:cNvSpPr>
            <a:spLocks noGrp="1"/>
          </p:cNvSpPr>
          <p:nvPr>
            <p:ph type="body" sz="quarter" idx="14"/>
          </p:nvPr>
        </p:nvSpPr>
        <p:spPr>
          <a:xfrm>
            <a:off x="389853" y="1671765"/>
            <a:ext cx="3980744" cy="4277515"/>
          </a:xfrm>
          <a:noFill/>
          <a:ln>
            <a:noFill/>
          </a:ln>
        </p:spPr>
        <p:txBody>
          <a:bodyPr lIns="0" tIns="0" rIns="0" bIns="0">
            <a:noAutofit/>
          </a:bodyPr>
          <a:lstStyle>
            <a:lvl1pPr marL="0" indent="0">
              <a:lnSpc>
                <a:spcPts val="1643"/>
              </a:lnSpc>
              <a:spcBef>
                <a:spcPts val="0"/>
              </a:spcBef>
              <a:spcAft>
                <a:spcPts val="0"/>
              </a:spcAft>
              <a:buFontTx/>
              <a:buNone/>
              <a:defRPr sz="1400" b="0" i="0" cap="none" baseline="0">
                <a:solidFill>
                  <a:srgbClr val="000000"/>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Master text styles</a:t>
            </a:r>
          </a:p>
        </p:txBody>
      </p:sp>
      <p:sp>
        <p:nvSpPr>
          <p:cNvPr id="2" name="Slide Number Placeholder 1"/>
          <p:cNvSpPr>
            <a:spLocks noGrp="1"/>
          </p:cNvSpPr>
          <p:nvPr>
            <p:ph type="sldNum" sz="quarter" idx="16"/>
          </p:nvPr>
        </p:nvSpPr>
        <p:spPr>
          <a:xfrm>
            <a:off x="386116" y="635635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98046" y="449112"/>
            <a:ext cx="1050627" cy="420251"/>
          </a:xfrm>
          <a:prstGeom prst="rect">
            <a:avLst/>
          </a:prstGeom>
        </p:spPr>
      </p:pic>
      <p:sp>
        <p:nvSpPr>
          <p:cNvPr id="12" name="Text Placeholder 10"/>
          <p:cNvSpPr>
            <a:spLocks noGrp="1"/>
          </p:cNvSpPr>
          <p:nvPr>
            <p:ph type="body" sz="quarter" idx="11" hasCustomPrompt="1"/>
          </p:nvPr>
        </p:nvSpPr>
        <p:spPr>
          <a:xfrm>
            <a:off x="389853" y="473363"/>
            <a:ext cx="7999138" cy="396000"/>
          </a:xfrm>
          <a:noFill/>
          <a:ln>
            <a:noFill/>
          </a:ln>
        </p:spPr>
        <p:txBody>
          <a:bodyPr lIns="0" tIns="0" rIns="0" bIns="0">
            <a:noAutofit/>
          </a:bodyPr>
          <a:lstStyle>
            <a:lvl1pPr marL="0" marR="0" indent="0" algn="l" defTabSz="536250" rtl="0" eaLnBrk="1" fontAlgn="auto" latinLnBrk="0" hangingPunct="1">
              <a:lnSpc>
                <a:spcPts val="3450"/>
              </a:lnSpc>
              <a:spcBef>
                <a:spcPts val="0"/>
              </a:spcBef>
              <a:spcAft>
                <a:spcPts val="0"/>
              </a:spcAft>
              <a:buClrTx/>
              <a:buSzTx/>
              <a:buFontTx/>
              <a:buNone/>
              <a:tabLst/>
              <a:defRPr sz="2800" b="1" i="0" cap="all" baseline="0">
                <a:solidFill>
                  <a:schemeClr val="accent1"/>
                </a:solidFill>
                <a:latin typeface="Arial" panose="020B0604020202020204" pitchFamily="34" charset="0"/>
                <a:cs typeface="Arial" panose="020B0604020202020204" pitchFamily="34" charset="0"/>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marL="0" marR="0" lvl="0" indent="0" algn="l" defTabSz="536250" rtl="0" eaLnBrk="1" fontAlgn="auto" latinLnBrk="0" hangingPunct="1">
              <a:lnSpc>
                <a:spcPts val="3450"/>
              </a:lnSpc>
              <a:spcBef>
                <a:spcPts val="0"/>
              </a:spcBef>
              <a:spcAft>
                <a:spcPts val="0"/>
              </a:spcAft>
              <a:buClrTx/>
              <a:buSzTx/>
              <a:buFontTx/>
              <a:buNone/>
              <a:tabLst/>
              <a:defRPr/>
            </a:pPr>
            <a:r>
              <a:rPr lang="en-GB" dirty="0" smtClean="0"/>
              <a:t>Click to edit Title</a:t>
            </a:r>
          </a:p>
        </p:txBody>
      </p:sp>
      <p:sp>
        <p:nvSpPr>
          <p:cNvPr id="14" name="Text Placeholder 10"/>
          <p:cNvSpPr>
            <a:spLocks noGrp="1"/>
          </p:cNvSpPr>
          <p:nvPr>
            <p:ph type="body" sz="quarter" idx="17" hasCustomPrompt="1"/>
          </p:nvPr>
        </p:nvSpPr>
        <p:spPr>
          <a:xfrm>
            <a:off x="388800" y="871200"/>
            <a:ext cx="8000191" cy="396000"/>
          </a:xfrm>
          <a:noFill/>
          <a:ln>
            <a:noFill/>
          </a:ln>
        </p:spPr>
        <p:txBody>
          <a:bodyPr lIns="0" tIns="0" rIns="0" bIns="0">
            <a:noAutofit/>
          </a:bodyPr>
          <a:lstStyle>
            <a:lvl1pPr marL="0" indent="0">
              <a:lnSpc>
                <a:spcPts val="3450"/>
              </a:lnSpc>
              <a:spcBef>
                <a:spcPts val="0"/>
              </a:spcBef>
              <a:spcAft>
                <a:spcPts val="0"/>
              </a:spcAft>
              <a:buFontTx/>
              <a:buNone/>
              <a:defRPr sz="1800" b="1" i="0" cap="all">
                <a:solidFill>
                  <a:schemeClr val="accent2"/>
                </a:solidFill>
              </a:defRPr>
            </a:lvl1pPr>
            <a:lvl2pPr marL="0" indent="0">
              <a:lnSpc>
                <a:spcPts val="2112"/>
              </a:lnSpc>
              <a:spcBef>
                <a:spcPts val="4692"/>
              </a:spcBef>
              <a:spcAft>
                <a:spcPts val="0"/>
              </a:spcAft>
              <a:buFontTx/>
              <a:buNone/>
              <a:defRPr sz="1600" b="0" i="0" cap="all" baseline="0">
                <a:solidFill>
                  <a:schemeClr val="bg1">
                    <a:lumMod val="95000"/>
                  </a:schemeClr>
                </a:solidFill>
              </a:defRPr>
            </a:lvl2pPr>
            <a:lvl3pPr marL="1072499" indent="0">
              <a:lnSpc>
                <a:spcPts val="3450"/>
              </a:lnSpc>
              <a:spcBef>
                <a:spcPts val="0"/>
              </a:spcBef>
              <a:spcAft>
                <a:spcPts val="0"/>
              </a:spcAft>
              <a:buFontTx/>
              <a:buNone/>
              <a:defRPr b="1" i="0" cap="all">
                <a:solidFill>
                  <a:schemeClr val="bg1">
                    <a:lumMod val="95000"/>
                  </a:schemeClr>
                </a:solidFill>
              </a:defRPr>
            </a:lvl3pPr>
            <a:lvl4pPr marL="1608749" indent="0">
              <a:lnSpc>
                <a:spcPts val="3450"/>
              </a:lnSpc>
              <a:spcBef>
                <a:spcPts val="0"/>
              </a:spcBef>
              <a:spcAft>
                <a:spcPts val="0"/>
              </a:spcAft>
              <a:buFontTx/>
              <a:buNone/>
              <a:defRPr b="1" i="0" cap="all">
                <a:solidFill>
                  <a:schemeClr val="bg1">
                    <a:lumMod val="95000"/>
                  </a:schemeClr>
                </a:solidFill>
              </a:defRPr>
            </a:lvl4pPr>
            <a:lvl5pPr marL="2144999" indent="0">
              <a:lnSpc>
                <a:spcPts val="3450"/>
              </a:lnSpc>
              <a:spcBef>
                <a:spcPts val="0"/>
              </a:spcBef>
              <a:spcAft>
                <a:spcPts val="0"/>
              </a:spcAft>
              <a:buFontTx/>
              <a:buNone/>
              <a:defRPr b="1" i="0" cap="all">
                <a:solidFill>
                  <a:schemeClr val="bg1">
                    <a:lumMod val="95000"/>
                  </a:schemeClr>
                </a:solidFill>
              </a:defRPr>
            </a:lvl5pPr>
          </a:lstStyle>
          <a:p>
            <a:pPr lvl="0"/>
            <a:r>
              <a:rPr lang="en-GB" dirty="0" smtClean="0"/>
              <a:t>Click to edit subtitle</a:t>
            </a:r>
          </a:p>
        </p:txBody>
      </p:sp>
    </p:spTree>
    <p:extLst>
      <p:ext uri="{BB962C8B-B14F-4D97-AF65-F5344CB8AC3E}">
        <p14:creationId xmlns:p14="http://schemas.microsoft.com/office/powerpoint/2010/main" val="35901711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9"/>
            <a:ext cx="8915400" cy="1143000"/>
          </a:xfrm>
          <a:prstGeom prst="rect">
            <a:avLst/>
          </a:prstGeom>
        </p:spPr>
        <p:txBody>
          <a:bodyPr vert="horz" lIns="107251" tIns="53623" rIns="107251" bIns="53623" rtlCol="0" anchor="ctr">
            <a:no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107251" tIns="53623" rIns="107251" bIns="53623" rtlCol="0">
            <a:noAutofit/>
          </a:bodyPr>
          <a:lstStyle/>
          <a:p>
            <a:pPr lvl="0"/>
            <a:r>
              <a:rPr lang="en-US" dirty="0" smtClean="0"/>
              <a:t>Click to edit text body, 5 level bullet point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1"/>
          <p:cNvSpPr>
            <a:spLocks noGrp="1"/>
          </p:cNvSpPr>
          <p:nvPr>
            <p:ph type="sldNum" sz="quarter" idx="4"/>
          </p:nvPr>
        </p:nvSpPr>
        <p:spPr>
          <a:xfrm>
            <a:off x="386116" y="635635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spTree>
    <p:extLst>
      <p:ext uri="{BB962C8B-B14F-4D97-AF65-F5344CB8AC3E}">
        <p14:creationId xmlns:p14="http://schemas.microsoft.com/office/powerpoint/2010/main" val="2996339143"/>
      </p:ext>
    </p:extLst>
  </p:cSld>
  <p:clrMap bg1="lt1" tx1="dk1" bg2="lt2" tx2="dk2" accent1="accent1" accent2="accent2" accent3="accent3" accent4="accent4" accent5="accent5" accent6="accent6" hlink="hlink" folHlink="folHlink"/>
  <p:sldLayoutIdLst>
    <p:sldLayoutId id="2147483732" r:id="rId1"/>
    <p:sldLayoutId id="2147483691" r:id="rId2"/>
    <p:sldLayoutId id="2147483731" r:id="rId3"/>
    <p:sldLayoutId id="2147483733" r:id="rId4"/>
    <p:sldLayoutId id="2147483734" r:id="rId5"/>
    <p:sldLayoutId id="2147483712" r:id="rId6"/>
    <p:sldLayoutId id="2147483713" r:id="rId7"/>
    <p:sldLayoutId id="2147483711" r:id="rId8"/>
    <p:sldLayoutId id="2147483652" r:id="rId9"/>
    <p:sldLayoutId id="2147483714" r:id="rId10"/>
    <p:sldLayoutId id="2147483729" r:id="rId11"/>
    <p:sldLayoutId id="2147483693" r:id="rId12"/>
  </p:sldLayoutIdLst>
  <p:timing>
    <p:tnLst>
      <p:par>
        <p:cTn id="1" dur="indefinite" restart="never" nodeType="tmRoot"/>
      </p:par>
    </p:tnLst>
  </p:timing>
  <p:hf hdr="0" ftr="0" dt="0"/>
  <p:txStyles>
    <p:titleStyle>
      <a:lvl1pPr algn="l" defTabSz="536250" rtl="0" eaLnBrk="1" latinLnBrk="0" hangingPunct="1">
        <a:spcBef>
          <a:spcPct val="0"/>
        </a:spcBef>
        <a:buNone/>
        <a:defRPr sz="2800" b="1"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402187" indent="-402187" algn="just" defTabSz="536250" rtl="0" eaLnBrk="1" latinLnBrk="0" hangingPunct="1">
        <a:spcBef>
          <a:spcPct val="20000"/>
        </a:spcBef>
        <a:buFont typeface="Arial"/>
        <a:buChar char="•"/>
        <a:defRPr sz="1400" kern="1200">
          <a:solidFill>
            <a:schemeClr val="tx1"/>
          </a:solidFill>
          <a:latin typeface="Arial" panose="020B0604020202020204" pitchFamily="34" charset="0"/>
          <a:ea typeface="+mn-ea"/>
          <a:cs typeface="Arial" panose="020B0604020202020204" pitchFamily="34" charset="0"/>
        </a:defRPr>
      </a:lvl1pPr>
      <a:lvl2pPr marL="871406" indent="-335155" algn="just" defTabSz="536250" rtl="0" eaLnBrk="1" latinLnBrk="0" hangingPunct="1">
        <a:spcBef>
          <a:spcPct val="20000"/>
        </a:spcBef>
        <a:buFont typeface="Arial"/>
        <a:buChar char="–"/>
        <a:defRPr sz="1400" kern="1200">
          <a:solidFill>
            <a:schemeClr val="tx1"/>
          </a:solidFill>
          <a:latin typeface="Arial" panose="020B0604020202020204" pitchFamily="34" charset="0"/>
          <a:ea typeface="+mn-ea"/>
          <a:cs typeface="Arial" panose="020B0604020202020204" pitchFamily="34" charset="0"/>
        </a:defRPr>
      </a:lvl2pPr>
      <a:lvl3pPr marL="1340624" indent="-268125" algn="just" defTabSz="536250" rtl="0" eaLnBrk="1" latinLnBrk="0" hangingPunct="1">
        <a:spcBef>
          <a:spcPct val="20000"/>
        </a:spcBef>
        <a:buFont typeface="Arial"/>
        <a:buChar char="•"/>
        <a:defRPr sz="1400" kern="1200">
          <a:solidFill>
            <a:schemeClr val="tx1"/>
          </a:solidFill>
          <a:latin typeface="Arial" panose="020B0604020202020204" pitchFamily="34" charset="0"/>
          <a:ea typeface="+mn-ea"/>
          <a:cs typeface="Arial" panose="020B0604020202020204" pitchFamily="34" charset="0"/>
        </a:defRPr>
      </a:lvl3pPr>
      <a:lvl4pPr marL="1876874" indent="-268125" algn="just" defTabSz="536250" rtl="0" eaLnBrk="1" latinLnBrk="0" hangingPunct="1">
        <a:spcBef>
          <a:spcPct val="20000"/>
        </a:spcBef>
        <a:buFont typeface="Arial"/>
        <a:buChar char="–"/>
        <a:defRPr sz="1400" kern="1200">
          <a:solidFill>
            <a:schemeClr val="tx1"/>
          </a:solidFill>
          <a:latin typeface="Arial" panose="020B0604020202020204" pitchFamily="34" charset="0"/>
          <a:ea typeface="+mn-ea"/>
          <a:cs typeface="Arial" panose="020B0604020202020204" pitchFamily="34" charset="0"/>
        </a:defRPr>
      </a:lvl4pPr>
      <a:lvl5pPr marL="2413124" indent="-268125" algn="just" defTabSz="536250" rtl="0" eaLnBrk="1" latinLnBrk="0" hangingPunct="1">
        <a:spcBef>
          <a:spcPct val="20000"/>
        </a:spcBef>
        <a:buFont typeface="Arial"/>
        <a:buChar char="»"/>
        <a:defRPr sz="1400" kern="1200">
          <a:solidFill>
            <a:schemeClr val="tx1"/>
          </a:solidFill>
          <a:latin typeface="Arial" panose="020B0604020202020204" pitchFamily="34" charset="0"/>
          <a:ea typeface="+mn-ea"/>
          <a:cs typeface="Arial" panose="020B0604020202020204" pitchFamily="34" charset="0"/>
        </a:defRPr>
      </a:lvl5pPr>
      <a:lvl6pPr marL="2949373" indent="-268125" algn="l" defTabSz="536250" rtl="0" eaLnBrk="1" latinLnBrk="0" hangingPunct="1">
        <a:spcBef>
          <a:spcPct val="20000"/>
        </a:spcBef>
        <a:buFont typeface="Arial"/>
        <a:buChar char="•"/>
        <a:defRPr sz="2300" kern="1200">
          <a:solidFill>
            <a:schemeClr val="tx1"/>
          </a:solidFill>
          <a:latin typeface="+mn-lt"/>
          <a:ea typeface="+mn-ea"/>
          <a:cs typeface="+mn-cs"/>
        </a:defRPr>
      </a:lvl6pPr>
      <a:lvl7pPr marL="3485623" indent="-268125" algn="l" defTabSz="536250" rtl="0" eaLnBrk="1" latinLnBrk="0" hangingPunct="1">
        <a:spcBef>
          <a:spcPct val="20000"/>
        </a:spcBef>
        <a:buFont typeface="Arial"/>
        <a:buChar char="•"/>
        <a:defRPr sz="2300" kern="1200">
          <a:solidFill>
            <a:schemeClr val="tx1"/>
          </a:solidFill>
          <a:latin typeface="+mn-lt"/>
          <a:ea typeface="+mn-ea"/>
          <a:cs typeface="+mn-cs"/>
        </a:defRPr>
      </a:lvl7pPr>
      <a:lvl8pPr marL="4021873" indent="-268125" algn="l" defTabSz="536250" rtl="0" eaLnBrk="1" latinLnBrk="0" hangingPunct="1">
        <a:spcBef>
          <a:spcPct val="20000"/>
        </a:spcBef>
        <a:buFont typeface="Arial"/>
        <a:buChar char="•"/>
        <a:defRPr sz="2300" kern="1200">
          <a:solidFill>
            <a:schemeClr val="tx1"/>
          </a:solidFill>
          <a:latin typeface="+mn-lt"/>
          <a:ea typeface="+mn-ea"/>
          <a:cs typeface="+mn-cs"/>
        </a:defRPr>
      </a:lvl8pPr>
      <a:lvl9pPr marL="4558123" indent="-268125" algn="l" defTabSz="536250"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36250" rtl="0" eaLnBrk="1" latinLnBrk="0" hangingPunct="1">
        <a:defRPr sz="2100" kern="1200">
          <a:solidFill>
            <a:schemeClr val="tx1"/>
          </a:solidFill>
          <a:latin typeface="+mn-lt"/>
          <a:ea typeface="+mn-ea"/>
          <a:cs typeface="+mn-cs"/>
        </a:defRPr>
      </a:lvl1pPr>
      <a:lvl2pPr marL="536250" algn="l" defTabSz="536250" rtl="0" eaLnBrk="1" latinLnBrk="0" hangingPunct="1">
        <a:defRPr sz="2100" kern="1200">
          <a:solidFill>
            <a:schemeClr val="tx1"/>
          </a:solidFill>
          <a:latin typeface="+mn-lt"/>
          <a:ea typeface="+mn-ea"/>
          <a:cs typeface="+mn-cs"/>
        </a:defRPr>
      </a:lvl2pPr>
      <a:lvl3pPr marL="1072499" algn="l" defTabSz="536250" rtl="0" eaLnBrk="1" latinLnBrk="0" hangingPunct="1">
        <a:defRPr sz="2100" kern="1200">
          <a:solidFill>
            <a:schemeClr val="tx1"/>
          </a:solidFill>
          <a:latin typeface="+mn-lt"/>
          <a:ea typeface="+mn-ea"/>
          <a:cs typeface="+mn-cs"/>
        </a:defRPr>
      </a:lvl3pPr>
      <a:lvl4pPr marL="1608749" algn="l" defTabSz="536250" rtl="0" eaLnBrk="1" latinLnBrk="0" hangingPunct="1">
        <a:defRPr sz="2100" kern="1200">
          <a:solidFill>
            <a:schemeClr val="tx1"/>
          </a:solidFill>
          <a:latin typeface="+mn-lt"/>
          <a:ea typeface="+mn-ea"/>
          <a:cs typeface="+mn-cs"/>
        </a:defRPr>
      </a:lvl4pPr>
      <a:lvl5pPr marL="2144999" algn="l" defTabSz="536250" rtl="0" eaLnBrk="1" latinLnBrk="0" hangingPunct="1">
        <a:defRPr sz="2100" kern="1200">
          <a:solidFill>
            <a:schemeClr val="tx1"/>
          </a:solidFill>
          <a:latin typeface="+mn-lt"/>
          <a:ea typeface="+mn-ea"/>
          <a:cs typeface="+mn-cs"/>
        </a:defRPr>
      </a:lvl5pPr>
      <a:lvl6pPr marL="2681249" algn="l" defTabSz="536250" rtl="0" eaLnBrk="1" latinLnBrk="0" hangingPunct="1">
        <a:defRPr sz="2100" kern="1200">
          <a:solidFill>
            <a:schemeClr val="tx1"/>
          </a:solidFill>
          <a:latin typeface="+mn-lt"/>
          <a:ea typeface="+mn-ea"/>
          <a:cs typeface="+mn-cs"/>
        </a:defRPr>
      </a:lvl6pPr>
      <a:lvl7pPr marL="3217498" algn="l" defTabSz="536250" rtl="0" eaLnBrk="1" latinLnBrk="0" hangingPunct="1">
        <a:defRPr sz="2100" kern="1200">
          <a:solidFill>
            <a:schemeClr val="tx1"/>
          </a:solidFill>
          <a:latin typeface="+mn-lt"/>
          <a:ea typeface="+mn-ea"/>
          <a:cs typeface="+mn-cs"/>
        </a:defRPr>
      </a:lvl7pPr>
      <a:lvl8pPr marL="3753748" algn="l" defTabSz="536250" rtl="0" eaLnBrk="1" latinLnBrk="0" hangingPunct="1">
        <a:defRPr sz="2100" kern="1200">
          <a:solidFill>
            <a:schemeClr val="tx1"/>
          </a:solidFill>
          <a:latin typeface="+mn-lt"/>
          <a:ea typeface="+mn-ea"/>
          <a:cs typeface="+mn-cs"/>
        </a:defRPr>
      </a:lvl8pPr>
      <a:lvl9pPr marL="4289998" algn="l" defTabSz="53625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9"/>
            <a:ext cx="8915400" cy="1143000"/>
          </a:xfrm>
          <a:prstGeom prst="rect">
            <a:avLst/>
          </a:prstGeom>
        </p:spPr>
        <p:txBody>
          <a:bodyPr vert="horz" lIns="107251" tIns="53623" rIns="107251" bIns="53623" rtlCol="0" anchor="ctr">
            <a:no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107251" tIns="53623" rIns="107251" bIns="53623" rtlCol="0">
            <a:noAutofit/>
          </a:bodyPr>
          <a:lstStyle/>
          <a:p>
            <a:pPr lvl="0"/>
            <a:r>
              <a:rPr lang="en-US" dirty="0" smtClean="0"/>
              <a:t>Click to edit text body, 5 level bullet point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1"/>
          <p:cNvSpPr>
            <a:spLocks noGrp="1"/>
          </p:cNvSpPr>
          <p:nvPr>
            <p:ph type="sldNum" sz="quarter" idx="4"/>
          </p:nvPr>
        </p:nvSpPr>
        <p:spPr>
          <a:xfrm>
            <a:off x="386116" y="6356350"/>
            <a:ext cx="2311400" cy="365125"/>
          </a:xfrm>
          <a:prstGeom prst="rect">
            <a:avLst/>
          </a:prstGeom>
        </p:spPr>
        <p:txBody>
          <a:bodyPr/>
          <a:lstStyle>
            <a:lvl1pPr algn="l">
              <a:defRPr sz="1000">
                <a:latin typeface="Arial" panose="020B0604020202020204" pitchFamily="34" charset="0"/>
                <a:cs typeface="Arial" panose="020B0604020202020204" pitchFamily="34" charset="0"/>
              </a:defRPr>
            </a:lvl1pPr>
          </a:lstStyle>
          <a:p>
            <a:fld id="{8F32820F-F80C-433F-B5D7-D7F4C1C7009B}" type="slidenum">
              <a:rPr lang="en-GB" smtClean="0"/>
              <a:pPr/>
              <a:t>‹#›</a:t>
            </a:fld>
            <a:endParaRPr lang="en-GB" dirty="0"/>
          </a:p>
        </p:txBody>
      </p:sp>
    </p:spTree>
    <p:extLst>
      <p:ext uri="{BB962C8B-B14F-4D97-AF65-F5344CB8AC3E}">
        <p14:creationId xmlns:p14="http://schemas.microsoft.com/office/powerpoint/2010/main" val="11491787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3" r:id="rId6"/>
    <p:sldLayoutId id="2147483724" r:id="rId7"/>
    <p:sldLayoutId id="2147483730" r:id="rId8"/>
    <p:sldLayoutId id="2147483725" r:id="rId9"/>
    <p:sldLayoutId id="2147483726" r:id="rId10"/>
    <p:sldLayoutId id="2147483727" r:id="rId11"/>
    <p:sldLayoutId id="2147483728" r:id="rId12"/>
  </p:sldLayoutIdLst>
  <p:timing>
    <p:tnLst>
      <p:par>
        <p:cTn id="1" dur="indefinite" restart="never" nodeType="tmRoot"/>
      </p:par>
    </p:tnLst>
  </p:timing>
  <p:hf hdr="0" ftr="0" dt="0"/>
  <p:txStyles>
    <p:titleStyle>
      <a:lvl1pPr algn="l" defTabSz="536250" rtl="0" eaLnBrk="1" latinLnBrk="0" hangingPunct="1">
        <a:spcBef>
          <a:spcPct val="0"/>
        </a:spcBef>
        <a:buNone/>
        <a:defRPr sz="2800" b="1"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402187" indent="-402187" algn="just" defTabSz="536250" rtl="0" eaLnBrk="1" latinLnBrk="0" hangingPunct="1">
        <a:spcBef>
          <a:spcPct val="20000"/>
        </a:spcBef>
        <a:buFont typeface="Arial"/>
        <a:buChar char="•"/>
        <a:defRPr sz="1400" kern="1200">
          <a:solidFill>
            <a:srgbClr val="000000"/>
          </a:solidFill>
          <a:latin typeface="Arial" panose="020B0604020202020204" pitchFamily="34" charset="0"/>
          <a:ea typeface="+mn-ea"/>
          <a:cs typeface="Arial" panose="020B0604020202020204" pitchFamily="34" charset="0"/>
        </a:defRPr>
      </a:lvl1pPr>
      <a:lvl2pPr marL="871406" indent="-335155" algn="just" defTabSz="536250" rtl="0" eaLnBrk="1" latinLnBrk="0" hangingPunct="1">
        <a:spcBef>
          <a:spcPct val="20000"/>
        </a:spcBef>
        <a:buFont typeface="Arial"/>
        <a:buChar char="–"/>
        <a:defRPr sz="1400" kern="1200">
          <a:solidFill>
            <a:srgbClr val="000000"/>
          </a:solidFill>
          <a:latin typeface="Arial" panose="020B0604020202020204" pitchFamily="34" charset="0"/>
          <a:ea typeface="+mn-ea"/>
          <a:cs typeface="Arial" panose="020B0604020202020204" pitchFamily="34" charset="0"/>
        </a:defRPr>
      </a:lvl2pPr>
      <a:lvl3pPr marL="1340624" indent="-268125" algn="just" defTabSz="536250" rtl="0" eaLnBrk="1" latinLnBrk="0" hangingPunct="1">
        <a:spcBef>
          <a:spcPct val="20000"/>
        </a:spcBef>
        <a:buFont typeface="Arial"/>
        <a:buChar char="•"/>
        <a:defRPr sz="1400" kern="1200">
          <a:solidFill>
            <a:srgbClr val="000000"/>
          </a:solidFill>
          <a:latin typeface="Arial" panose="020B0604020202020204" pitchFamily="34" charset="0"/>
          <a:ea typeface="+mn-ea"/>
          <a:cs typeface="Arial" panose="020B0604020202020204" pitchFamily="34" charset="0"/>
        </a:defRPr>
      </a:lvl3pPr>
      <a:lvl4pPr marL="1876874" indent="-268125" algn="just" defTabSz="536250" rtl="0" eaLnBrk="1" latinLnBrk="0" hangingPunct="1">
        <a:spcBef>
          <a:spcPct val="20000"/>
        </a:spcBef>
        <a:buFont typeface="Arial"/>
        <a:buChar char="–"/>
        <a:defRPr sz="1400" kern="1200">
          <a:solidFill>
            <a:srgbClr val="000000"/>
          </a:solidFill>
          <a:latin typeface="Arial" panose="020B0604020202020204" pitchFamily="34" charset="0"/>
          <a:ea typeface="+mn-ea"/>
          <a:cs typeface="Arial" panose="020B0604020202020204" pitchFamily="34" charset="0"/>
        </a:defRPr>
      </a:lvl4pPr>
      <a:lvl5pPr marL="2413124" indent="-268125" algn="just" defTabSz="536250" rtl="0" eaLnBrk="1" latinLnBrk="0" hangingPunct="1">
        <a:spcBef>
          <a:spcPct val="20000"/>
        </a:spcBef>
        <a:buFont typeface="Arial"/>
        <a:buChar char="»"/>
        <a:defRPr sz="1400" kern="1200">
          <a:solidFill>
            <a:srgbClr val="000000"/>
          </a:solidFill>
          <a:latin typeface="Arial" panose="020B0604020202020204" pitchFamily="34" charset="0"/>
          <a:ea typeface="+mn-ea"/>
          <a:cs typeface="Arial" panose="020B0604020202020204" pitchFamily="34" charset="0"/>
        </a:defRPr>
      </a:lvl5pPr>
      <a:lvl6pPr marL="2949373" indent="-268125" algn="l" defTabSz="536250" rtl="0" eaLnBrk="1" latinLnBrk="0" hangingPunct="1">
        <a:spcBef>
          <a:spcPct val="20000"/>
        </a:spcBef>
        <a:buFont typeface="Arial"/>
        <a:buChar char="•"/>
        <a:defRPr sz="2300" kern="1200">
          <a:solidFill>
            <a:schemeClr val="tx1"/>
          </a:solidFill>
          <a:latin typeface="+mn-lt"/>
          <a:ea typeface="+mn-ea"/>
          <a:cs typeface="+mn-cs"/>
        </a:defRPr>
      </a:lvl6pPr>
      <a:lvl7pPr marL="3485623" indent="-268125" algn="l" defTabSz="536250" rtl="0" eaLnBrk="1" latinLnBrk="0" hangingPunct="1">
        <a:spcBef>
          <a:spcPct val="20000"/>
        </a:spcBef>
        <a:buFont typeface="Arial"/>
        <a:buChar char="•"/>
        <a:defRPr sz="2300" kern="1200">
          <a:solidFill>
            <a:schemeClr val="tx1"/>
          </a:solidFill>
          <a:latin typeface="+mn-lt"/>
          <a:ea typeface="+mn-ea"/>
          <a:cs typeface="+mn-cs"/>
        </a:defRPr>
      </a:lvl7pPr>
      <a:lvl8pPr marL="4021873" indent="-268125" algn="l" defTabSz="536250" rtl="0" eaLnBrk="1" latinLnBrk="0" hangingPunct="1">
        <a:spcBef>
          <a:spcPct val="20000"/>
        </a:spcBef>
        <a:buFont typeface="Arial"/>
        <a:buChar char="•"/>
        <a:defRPr sz="2300" kern="1200">
          <a:solidFill>
            <a:schemeClr val="tx1"/>
          </a:solidFill>
          <a:latin typeface="+mn-lt"/>
          <a:ea typeface="+mn-ea"/>
          <a:cs typeface="+mn-cs"/>
        </a:defRPr>
      </a:lvl8pPr>
      <a:lvl9pPr marL="4558123" indent="-268125" algn="l" defTabSz="536250"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36250" rtl="0" eaLnBrk="1" latinLnBrk="0" hangingPunct="1">
        <a:defRPr sz="2100" kern="1200">
          <a:solidFill>
            <a:schemeClr val="tx1"/>
          </a:solidFill>
          <a:latin typeface="+mn-lt"/>
          <a:ea typeface="+mn-ea"/>
          <a:cs typeface="+mn-cs"/>
        </a:defRPr>
      </a:lvl1pPr>
      <a:lvl2pPr marL="536250" algn="l" defTabSz="536250" rtl="0" eaLnBrk="1" latinLnBrk="0" hangingPunct="1">
        <a:defRPr sz="2100" kern="1200">
          <a:solidFill>
            <a:schemeClr val="tx1"/>
          </a:solidFill>
          <a:latin typeface="+mn-lt"/>
          <a:ea typeface="+mn-ea"/>
          <a:cs typeface="+mn-cs"/>
        </a:defRPr>
      </a:lvl2pPr>
      <a:lvl3pPr marL="1072499" algn="l" defTabSz="536250" rtl="0" eaLnBrk="1" latinLnBrk="0" hangingPunct="1">
        <a:defRPr sz="2100" kern="1200">
          <a:solidFill>
            <a:schemeClr val="tx1"/>
          </a:solidFill>
          <a:latin typeface="+mn-lt"/>
          <a:ea typeface="+mn-ea"/>
          <a:cs typeface="+mn-cs"/>
        </a:defRPr>
      </a:lvl3pPr>
      <a:lvl4pPr marL="1608749" algn="l" defTabSz="536250" rtl="0" eaLnBrk="1" latinLnBrk="0" hangingPunct="1">
        <a:defRPr sz="2100" kern="1200">
          <a:solidFill>
            <a:schemeClr val="tx1"/>
          </a:solidFill>
          <a:latin typeface="+mn-lt"/>
          <a:ea typeface="+mn-ea"/>
          <a:cs typeface="+mn-cs"/>
        </a:defRPr>
      </a:lvl4pPr>
      <a:lvl5pPr marL="2144999" algn="l" defTabSz="536250" rtl="0" eaLnBrk="1" latinLnBrk="0" hangingPunct="1">
        <a:defRPr sz="2100" kern="1200">
          <a:solidFill>
            <a:schemeClr val="tx1"/>
          </a:solidFill>
          <a:latin typeface="+mn-lt"/>
          <a:ea typeface="+mn-ea"/>
          <a:cs typeface="+mn-cs"/>
        </a:defRPr>
      </a:lvl5pPr>
      <a:lvl6pPr marL="2681249" algn="l" defTabSz="536250" rtl="0" eaLnBrk="1" latinLnBrk="0" hangingPunct="1">
        <a:defRPr sz="2100" kern="1200">
          <a:solidFill>
            <a:schemeClr val="tx1"/>
          </a:solidFill>
          <a:latin typeface="+mn-lt"/>
          <a:ea typeface="+mn-ea"/>
          <a:cs typeface="+mn-cs"/>
        </a:defRPr>
      </a:lvl6pPr>
      <a:lvl7pPr marL="3217498" algn="l" defTabSz="536250" rtl="0" eaLnBrk="1" latinLnBrk="0" hangingPunct="1">
        <a:defRPr sz="2100" kern="1200">
          <a:solidFill>
            <a:schemeClr val="tx1"/>
          </a:solidFill>
          <a:latin typeface="+mn-lt"/>
          <a:ea typeface="+mn-ea"/>
          <a:cs typeface="+mn-cs"/>
        </a:defRPr>
      </a:lvl7pPr>
      <a:lvl8pPr marL="3753748" algn="l" defTabSz="536250" rtl="0" eaLnBrk="1" latinLnBrk="0" hangingPunct="1">
        <a:defRPr sz="2100" kern="1200">
          <a:solidFill>
            <a:schemeClr val="tx1"/>
          </a:solidFill>
          <a:latin typeface="+mn-lt"/>
          <a:ea typeface="+mn-ea"/>
          <a:cs typeface="+mn-cs"/>
        </a:defRPr>
      </a:lvl8pPr>
      <a:lvl9pPr marL="4289998" algn="l" defTabSz="53625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mailto:paul.husband@pdports.co.uk" TargetMode="External"/><Relationship Id="rId2" Type="http://schemas.openxmlformats.org/officeDocument/2006/relationships/image" Target="../media/image16.jpg"/><Relationship Id="rId1" Type="http://schemas.openxmlformats.org/officeDocument/2006/relationships/slideLayout" Target="../slideLayouts/slideLayout23.xml"/><Relationship Id="rId4" Type="http://schemas.openxmlformats.org/officeDocument/2006/relationships/hyperlink" Target="mailto:mick.jackson@pdports.co.uk"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hyperlink" Target="https://player.vimeo.com/video/692239826?h=769118c156"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smtClean="0"/>
          </a:p>
          <a:p>
            <a:r>
              <a:rPr lang="en-GB" dirty="0" smtClean="0"/>
              <a:t>Harbour police</a:t>
            </a:r>
            <a:endParaRPr lang="en-GB" dirty="0"/>
          </a:p>
        </p:txBody>
      </p:sp>
      <p:sp>
        <p:nvSpPr>
          <p:cNvPr id="4" name="Text Placeholder 3"/>
          <p:cNvSpPr>
            <a:spLocks noGrp="1"/>
          </p:cNvSpPr>
          <p:nvPr>
            <p:ph type="body" sz="quarter" idx="13"/>
          </p:nvPr>
        </p:nvSpPr>
        <p:spPr/>
        <p:txBody>
          <a:bodyPr/>
          <a:lstStyle/>
          <a:p>
            <a:pPr algn="ctr"/>
            <a:r>
              <a:rPr lang="en-GB" dirty="0" smtClean="0"/>
              <a:t>Presentation to THPUA.</a:t>
            </a:r>
          </a:p>
          <a:p>
            <a:pPr algn="ctr"/>
            <a:endParaRPr lang="en-GB" dirty="0" smtClean="0"/>
          </a:p>
          <a:p>
            <a:pPr algn="ctr"/>
            <a:r>
              <a:rPr lang="en-GB" dirty="0" smtClean="0"/>
              <a:t>Wednesday 13</a:t>
            </a:r>
            <a:r>
              <a:rPr lang="en-GB" baseline="30000" dirty="0" smtClean="0"/>
              <a:t>th</a:t>
            </a:r>
            <a:r>
              <a:rPr lang="en-GB" dirty="0" smtClean="0"/>
              <a:t> July 2022</a:t>
            </a:r>
            <a:endParaRPr lang="en-GB" dirty="0"/>
          </a:p>
        </p:txBody>
      </p:sp>
      <p:sp>
        <p:nvSpPr>
          <p:cNvPr id="5" name="Picture Placeholder 4"/>
          <p:cNvSpPr>
            <a:spLocks noGrp="1"/>
          </p:cNvSpPr>
          <p:nvPr>
            <p:ph type="pic" sz="quarter" idx="14"/>
          </p:nvPr>
        </p:nvSpPr>
        <p:spPr>
          <a:xfrm flipV="1">
            <a:off x="4" y="6857999"/>
            <a:ext cx="5114660" cy="45719"/>
          </a:xfrm>
        </p:spPr>
      </p:sp>
      <p:pic>
        <p:nvPicPr>
          <p:cNvPr id="12" name="Picture Placeholder 11"/>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861" b="861"/>
          <a:stretch>
            <a:fillRect/>
          </a:stretch>
        </p:blipFill>
        <p:spPr>
          <a:xfrm>
            <a:off x="792162" y="1326763"/>
            <a:ext cx="3300867" cy="3645009"/>
          </a:xfrm>
          <a:prstGeom prst="rect">
            <a:avLst/>
          </a:prstGeom>
        </p:spPr>
      </p:pic>
    </p:spTree>
    <p:extLst>
      <p:ext uri="{BB962C8B-B14F-4D97-AF65-F5344CB8AC3E}">
        <p14:creationId xmlns:p14="http://schemas.microsoft.com/office/powerpoint/2010/main" val="2510634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389853" y="1371600"/>
            <a:ext cx="9079200" cy="5054600"/>
          </a:xfrm>
        </p:spPr>
        <p:txBody>
          <a:bodyPr/>
          <a:lstStyle/>
          <a:p>
            <a:pPr marL="0" indent="0">
              <a:buNone/>
            </a:pPr>
            <a:r>
              <a:rPr lang="en-GB" sz="1000" i="1" dirty="0" smtClean="0"/>
              <a:t>“</a:t>
            </a:r>
            <a:r>
              <a:rPr lang="en-GB" i="1" dirty="0" smtClean="0">
                <a:latin typeface="+mn-lt"/>
              </a:rPr>
              <a:t>Having a designated Police Officer from Harbour Police as our point of contact for the Community Policing Plan allows us to have someone who is aware of our local area and relevant issues on our doorstep. We can report anything at all to any Harbour Police officer, but PC Pearson will always follow up on our concerns and provides us with updates and outcomes which is important to us. The increased presence of a Police Officer in and around our building is appreciated and adds another level of deterrence to unwanted visitors at anytime time day or night”</a:t>
            </a:r>
          </a:p>
          <a:p>
            <a:pPr marL="0" indent="0">
              <a:buNone/>
            </a:pPr>
            <a:r>
              <a:rPr lang="en-GB" b="1" i="1" dirty="0" smtClean="0">
                <a:solidFill>
                  <a:schemeClr val="accent1">
                    <a:lumMod val="50000"/>
                    <a:lumOff val="50000"/>
                  </a:schemeClr>
                </a:solidFill>
                <a:latin typeface="+mn-lt"/>
              </a:rPr>
              <a:t>Luke Oldham, VTS Manager, Harbour Office.</a:t>
            </a:r>
          </a:p>
          <a:p>
            <a:pPr marL="0" indent="0">
              <a:buNone/>
            </a:pPr>
            <a:endParaRPr lang="en-GB" b="1" i="1" dirty="0" smtClean="0">
              <a:solidFill>
                <a:schemeClr val="accent1">
                  <a:lumMod val="50000"/>
                  <a:lumOff val="50000"/>
                </a:schemeClr>
              </a:solidFill>
              <a:latin typeface="+mn-lt"/>
            </a:endParaRPr>
          </a:p>
          <a:p>
            <a:pPr marL="0" indent="0">
              <a:buNone/>
            </a:pPr>
            <a:r>
              <a:rPr lang="en-GB" b="1" i="1" dirty="0">
                <a:latin typeface="+mn-lt"/>
                <a:ea typeface="Calibri" panose="020F0502020204030204" pitchFamily="34" charset="0"/>
              </a:rPr>
              <a:t>“</a:t>
            </a:r>
            <a:r>
              <a:rPr lang="en-GB" i="1" dirty="0">
                <a:latin typeface="+mn-lt"/>
                <a:ea typeface="Calibri" panose="020F0502020204030204" pitchFamily="34" charset="0"/>
              </a:rPr>
              <a:t>Insurers take comfort in us having the Harbour Police over and above the standard security provision at other ports and terminals that they deal with and whilst there is not a measurable pound for pound saving in the insurance premiums that we pay it does make us more insurable, thus creating competition in the insurance markets that we deal with, the knock-on effect being better premiums”  </a:t>
            </a:r>
            <a:endParaRPr lang="en-GB" i="1" dirty="0" smtClean="0">
              <a:latin typeface="+mn-lt"/>
              <a:ea typeface="Calibri" panose="020F0502020204030204" pitchFamily="34" charset="0"/>
            </a:endParaRPr>
          </a:p>
          <a:p>
            <a:pPr marL="0" indent="0">
              <a:buNone/>
            </a:pPr>
            <a:r>
              <a:rPr lang="en-GB" b="1" i="1" dirty="0" smtClean="0">
                <a:solidFill>
                  <a:schemeClr val="accent1">
                    <a:lumMod val="50000"/>
                    <a:lumOff val="50000"/>
                  </a:schemeClr>
                </a:solidFill>
                <a:latin typeface="+mn-lt"/>
              </a:rPr>
              <a:t>Caroline Carsley, PD Ports Group Insurance Manager.</a:t>
            </a:r>
          </a:p>
          <a:p>
            <a:pPr marL="0" indent="0">
              <a:buNone/>
            </a:pPr>
            <a:endParaRPr lang="en-GB" b="1" i="1" dirty="0" smtClean="0">
              <a:solidFill>
                <a:schemeClr val="accent1">
                  <a:lumMod val="50000"/>
                  <a:lumOff val="50000"/>
                </a:schemeClr>
              </a:solidFill>
              <a:latin typeface="+mn-lt"/>
            </a:endParaRPr>
          </a:p>
          <a:p>
            <a:pPr marL="0" indent="0">
              <a:buNone/>
            </a:pPr>
            <a:r>
              <a:rPr lang="en-GB" b="1" i="1" dirty="0" smtClean="0">
                <a:solidFill>
                  <a:schemeClr val="tx1"/>
                </a:solidFill>
                <a:latin typeface="+mn-lt"/>
              </a:rPr>
              <a:t>“</a:t>
            </a:r>
            <a:r>
              <a:rPr lang="en-GB" i="1" dirty="0" smtClean="0">
                <a:solidFill>
                  <a:schemeClr val="tx1"/>
                </a:solidFill>
                <a:latin typeface="+mn-lt"/>
              </a:rPr>
              <a:t>I would like to express on behalf of LV Shipping Ltd our thanks and appreciation of the site security and its important role here at Teesside Commerce Park. There is nothing worse than coming to work to find that customer goods or our own plant and equipment have been stolen. The recent improvements to the security gate entrance and the regular patrols carried out by Harbour Police in and around our offices have had a really positive effect and in many ways have reduced incidents we have had in the past. Its always a pleasure to see PC Paul Cowling who is a regular visitor and he keeps us informed of recent events and how we can continue to improve on our own security arrangements”</a:t>
            </a:r>
          </a:p>
          <a:p>
            <a:pPr marL="0" indent="0">
              <a:buNone/>
            </a:pPr>
            <a:r>
              <a:rPr lang="en-GB" b="1" i="1" dirty="0" smtClean="0">
                <a:solidFill>
                  <a:schemeClr val="accent1">
                    <a:lumMod val="50000"/>
                    <a:lumOff val="50000"/>
                  </a:schemeClr>
                </a:solidFill>
                <a:latin typeface="+mn-lt"/>
              </a:rPr>
              <a:t>Garry </a:t>
            </a:r>
            <a:r>
              <a:rPr lang="en-GB" b="1" i="1" dirty="0" err="1" smtClean="0">
                <a:solidFill>
                  <a:schemeClr val="accent1">
                    <a:lumMod val="50000"/>
                    <a:lumOff val="50000"/>
                  </a:schemeClr>
                </a:solidFill>
                <a:latin typeface="+mn-lt"/>
              </a:rPr>
              <a:t>Burnip</a:t>
            </a:r>
            <a:r>
              <a:rPr lang="en-GB" b="1" i="1" dirty="0" smtClean="0">
                <a:solidFill>
                  <a:schemeClr val="accent1">
                    <a:lumMod val="50000"/>
                    <a:lumOff val="50000"/>
                  </a:schemeClr>
                </a:solidFill>
                <a:latin typeface="+mn-lt"/>
              </a:rPr>
              <a:t>, Branch Manager LV Logistics.</a:t>
            </a:r>
            <a:endParaRPr lang="en-GB" i="1" dirty="0" smtClean="0">
              <a:solidFill>
                <a:schemeClr val="accent1">
                  <a:lumMod val="50000"/>
                  <a:lumOff val="50000"/>
                </a:schemeClr>
              </a:solidFill>
              <a:latin typeface="+mn-lt"/>
            </a:endParaRPr>
          </a:p>
          <a:p>
            <a:pPr marL="0" indent="0">
              <a:buNone/>
            </a:pPr>
            <a:endParaRPr lang="en-GB" i="1" dirty="0" smtClean="0">
              <a:solidFill>
                <a:schemeClr val="accent1">
                  <a:lumMod val="50000"/>
                  <a:lumOff val="50000"/>
                </a:schemeClr>
              </a:solidFill>
            </a:endParaRPr>
          </a:p>
          <a:p>
            <a:pPr marL="0" indent="0">
              <a:buNone/>
            </a:pPr>
            <a:endParaRPr lang="en-GB" sz="1200" i="1" dirty="0">
              <a:solidFill>
                <a:schemeClr val="accent1">
                  <a:lumMod val="50000"/>
                  <a:lumOff val="50000"/>
                </a:schemeClr>
              </a:solidFill>
            </a:endParaRPr>
          </a:p>
          <a:p>
            <a:pPr marL="0" indent="0">
              <a:buNone/>
            </a:pPr>
            <a:endParaRPr lang="en-GB" sz="1200" i="1" dirty="0" smtClean="0">
              <a:solidFill>
                <a:schemeClr val="accent1">
                  <a:lumMod val="50000"/>
                  <a:lumOff val="50000"/>
                </a:schemeClr>
              </a:solidFill>
            </a:endParaRPr>
          </a:p>
          <a:p>
            <a:pPr marL="0" indent="0">
              <a:buNone/>
            </a:pPr>
            <a:endParaRPr lang="en-GB" sz="1200" i="1" dirty="0">
              <a:solidFill>
                <a:schemeClr val="accent1">
                  <a:lumMod val="50000"/>
                  <a:lumOff val="50000"/>
                </a:schemeClr>
              </a:solidFill>
            </a:endParaRPr>
          </a:p>
          <a:p>
            <a:pPr marL="0" indent="0">
              <a:buNone/>
            </a:pPr>
            <a:endParaRPr lang="en-GB" sz="1200" i="1" dirty="0" smtClean="0"/>
          </a:p>
          <a:p>
            <a:pPr marL="0" indent="0">
              <a:buNone/>
            </a:pPr>
            <a:endParaRPr lang="en-GB" sz="1200" i="1" dirty="0"/>
          </a:p>
          <a:p>
            <a:pPr marL="0" indent="0">
              <a:buNone/>
            </a:pPr>
            <a:endParaRPr lang="en-GB" sz="1200" i="1" dirty="0" smtClean="0"/>
          </a:p>
          <a:p>
            <a:pPr marL="0" indent="0">
              <a:buNone/>
            </a:pPr>
            <a:endParaRPr lang="en-GB" sz="1200" i="1" dirty="0"/>
          </a:p>
          <a:p>
            <a:pPr marL="0" indent="0">
              <a:buNone/>
            </a:pPr>
            <a:endParaRPr lang="en-GB" sz="1200" i="1" dirty="0" smtClean="0"/>
          </a:p>
          <a:p>
            <a:pPr marL="0" indent="0">
              <a:buNone/>
            </a:pPr>
            <a:endParaRPr lang="en-GB" sz="1200" i="1" dirty="0"/>
          </a:p>
          <a:p>
            <a:pPr marL="0" indent="0">
              <a:buNone/>
            </a:pPr>
            <a:endParaRPr lang="en-GB" dirty="0"/>
          </a:p>
        </p:txBody>
      </p:sp>
      <p:sp>
        <p:nvSpPr>
          <p:cNvPr id="7" name="Text Placeholder 6"/>
          <p:cNvSpPr>
            <a:spLocks noGrp="1"/>
          </p:cNvSpPr>
          <p:nvPr>
            <p:ph type="body" sz="quarter" idx="11"/>
          </p:nvPr>
        </p:nvSpPr>
        <p:spPr/>
        <p:txBody>
          <a:bodyPr/>
          <a:lstStyle/>
          <a:p>
            <a:r>
              <a:rPr lang="en-GB" dirty="0"/>
              <a:t>Community/stakeholder engagement.</a:t>
            </a:r>
          </a:p>
          <a:p>
            <a:endParaRPr lang="en-GB" dirty="0"/>
          </a:p>
        </p:txBody>
      </p:sp>
      <p:sp>
        <p:nvSpPr>
          <p:cNvPr id="9" name="Text Placeholder 8"/>
          <p:cNvSpPr>
            <a:spLocks noGrp="1"/>
          </p:cNvSpPr>
          <p:nvPr>
            <p:ph type="body" sz="quarter" idx="15"/>
          </p:nvPr>
        </p:nvSpPr>
        <p:spPr/>
        <p:txBody>
          <a:bodyPr/>
          <a:lstStyle/>
          <a:p>
            <a:r>
              <a:rPr lang="en-GB" dirty="0" smtClean="0"/>
              <a:t>feedback</a:t>
            </a:r>
            <a:endParaRPr lang="en-GB" dirty="0"/>
          </a:p>
        </p:txBody>
      </p:sp>
      <p:sp>
        <p:nvSpPr>
          <p:cNvPr id="4" name="Slide Number Placeholder 3"/>
          <p:cNvSpPr>
            <a:spLocks noGrp="1"/>
          </p:cNvSpPr>
          <p:nvPr>
            <p:ph type="sldNum" sz="quarter" idx="4294967295"/>
          </p:nvPr>
        </p:nvSpPr>
        <p:spPr>
          <a:xfrm>
            <a:off x="0" y="6426200"/>
            <a:ext cx="2311400" cy="365125"/>
          </a:xfrm>
        </p:spPr>
        <p:txBody>
          <a:bodyPr/>
          <a:lstStyle/>
          <a:p>
            <a:fld id="{8F32820F-F80C-433F-B5D7-D7F4C1C7009B}" type="slidenum">
              <a:rPr lang="en-GB" smtClean="0"/>
              <a:pPr/>
              <a:t>10</a:t>
            </a:fld>
            <a:endParaRPr lang="en-GB" dirty="0"/>
          </a:p>
        </p:txBody>
      </p:sp>
    </p:spTree>
    <p:extLst>
      <p:ext uri="{BB962C8B-B14F-4D97-AF65-F5344CB8AC3E}">
        <p14:creationId xmlns:p14="http://schemas.microsoft.com/office/powerpoint/2010/main" val="2236516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pPr marL="0" indent="0">
              <a:buNone/>
            </a:pPr>
            <a:r>
              <a:rPr lang="en-GB" sz="1100" i="1" dirty="0"/>
              <a:t>“</a:t>
            </a:r>
            <a:r>
              <a:rPr lang="en-GB" sz="1200" i="1" dirty="0"/>
              <a:t>The relationship we have developed with Harbour Police since having an assigned officer has been particularly valuable in Unitised. We have been supported with operational and health and safety issues, especially with speed reduction campaigns. The main benefit though has been the ability to reduce impact and disruption on our customer service and port users when government agencies and other emergency services need to interact with the terminal. A recent example where this relationship was useful was when Border Force were required to examine a large number of containers of interest. Due to the trust and appreciation of one another’s requirements we were able to facilitate the operation without any issue, and these positive interactions will only enhance our cooperation in the future</a:t>
            </a:r>
            <a:r>
              <a:rPr lang="en-GB" sz="1200" i="1" dirty="0" smtClean="0"/>
              <a:t>.</a:t>
            </a:r>
            <a:endParaRPr lang="en-GB" sz="1200" i="1" dirty="0"/>
          </a:p>
          <a:p>
            <a:pPr marL="0" indent="0">
              <a:buNone/>
            </a:pPr>
            <a:r>
              <a:rPr lang="en-GB" sz="1200" i="1" dirty="0"/>
              <a:t>An assigned officer knows our business and some of the challenges that we face, such as characters and practices we occasionally encounter in the Africa Ro-Ro or the need for security of high value freight such as luxury cars. Even if only calling for a coffee, that presence provides a level of assurance to staff and visitors that we take security and safety of our site seriously”</a:t>
            </a:r>
          </a:p>
          <a:p>
            <a:pPr marL="0" indent="0">
              <a:buNone/>
            </a:pPr>
            <a:r>
              <a:rPr lang="en-GB" sz="1200" b="1" i="1" dirty="0">
                <a:solidFill>
                  <a:schemeClr val="accent1">
                    <a:lumMod val="50000"/>
                    <a:lumOff val="50000"/>
                  </a:schemeClr>
                </a:solidFill>
              </a:rPr>
              <a:t>Mike King, Operations Manager, Unitised</a:t>
            </a:r>
            <a:r>
              <a:rPr lang="en-GB" sz="1200" b="1" i="1" dirty="0" smtClean="0">
                <a:solidFill>
                  <a:schemeClr val="accent1">
                    <a:lumMod val="50000"/>
                    <a:lumOff val="50000"/>
                  </a:schemeClr>
                </a:solidFill>
              </a:rPr>
              <a:t>.</a:t>
            </a:r>
          </a:p>
          <a:p>
            <a:pPr marL="0" indent="0">
              <a:buNone/>
            </a:pPr>
            <a:endParaRPr lang="en-GB" sz="1200" b="1" i="1" dirty="0">
              <a:solidFill>
                <a:schemeClr val="accent1">
                  <a:lumMod val="50000"/>
                  <a:lumOff val="50000"/>
                </a:schemeClr>
              </a:solidFill>
            </a:endParaRPr>
          </a:p>
          <a:p>
            <a:pPr marL="0" indent="0">
              <a:buNone/>
            </a:pPr>
            <a:r>
              <a:rPr lang="en-GB" sz="1200" b="1" i="1" dirty="0" smtClean="0">
                <a:solidFill>
                  <a:schemeClr val="tx1"/>
                </a:solidFill>
              </a:rPr>
              <a:t>“</a:t>
            </a:r>
            <a:r>
              <a:rPr lang="en-GB" sz="1200" i="1" dirty="0" smtClean="0">
                <a:solidFill>
                  <a:schemeClr val="tx1"/>
                </a:solidFill>
              </a:rPr>
              <a:t>The benefits of having a Harbour Police for us is two fold, we are able to build relationships and trust with a number of our key members of staff who know they have a person to go to for advice and support when needed. Secondly and most import for me is that </a:t>
            </a:r>
            <a:r>
              <a:rPr lang="en-GB" sz="1200" i="1" dirty="0">
                <a:solidFill>
                  <a:schemeClr val="tx1"/>
                </a:solidFill>
              </a:rPr>
              <a:t>H</a:t>
            </a:r>
            <a:r>
              <a:rPr lang="en-GB" sz="1200" i="1" dirty="0" smtClean="0">
                <a:solidFill>
                  <a:schemeClr val="tx1"/>
                </a:solidFill>
              </a:rPr>
              <a:t>arbour Police are a crime deterrent, nobody knows when they will visit and walk the site with myself or other security officers and this reduces the risk of theft of Tesco property.”</a:t>
            </a:r>
          </a:p>
          <a:p>
            <a:pPr marL="0" indent="0">
              <a:buNone/>
            </a:pPr>
            <a:r>
              <a:rPr lang="en-GB" sz="1200" b="1" i="1" dirty="0" smtClean="0">
                <a:solidFill>
                  <a:schemeClr val="accent1">
                    <a:lumMod val="50000"/>
                    <a:lumOff val="50000"/>
                  </a:schemeClr>
                </a:solidFill>
              </a:rPr>
              <a:t>Ken Lowes, Tesco Distribution Centre Security Manager.</a:t>
            </a:r>
          </a:p>
          <a:p>
            <a:pPr marL="0" indent="0">
              <a:buNone/>
            </a:pPr>
            <a:endParaRPr lang="en-GB" sz="1200" b="1" i="1" dirty="0">
              <a:solidFill>
                <a:schemeClr val="accent1">
                  <a:lumMod val="50000"/>
                  <a:lumOff val="50000"/>
                </a:schemeClr>
              </a:solidFill>
            </a:endParaRPr>
          </a:p>
          <a:p>
            <a:pPr marL="0" indent="0">
              <a:buNone/>
            </a:pPr>
            <a:endParaRPr lang="en-GB" sz="1100" i="1" dirty="0"/>
          </a:p>
          <a:p>
            <a:pPr marL="0" indent="0">
              <a:buNone/>
            </a:pPr>
            <a:endParaRPr lang="en-GB" sz="1100" dirty="0"/>
          </a:p>
        </p:txBody>
      </p:sp>
      <p:sp>
        <p:nvSpPr>
          <p:cNvPr id="3" name="Slide Number Placeholder 2"/>
          <p:cNvSpPr>
            <a:spLocks noGrp="1"/>
          </p:cNvSpPr>
          <p:nvPr>
            <p:ph type="sldNum" sz="quarter" idx="17"/>
          </p:nvPr>
        </p:nvSpPr>
        <p:spPr/>
        <p:txBody>
          <a:bodyPr/>
          <a:lstStyle/>
          <a:p>
            <a:fld id="{8F32820F-F80C-433F-B5D7-D7F4C1C7009B}" type="slidenum">
              <a:rPr lang="en-GB" smtClean="0"/>
              <a:pPr/>
              <a:t>11</a:t>
            </a:fld>
            <a:endParaRPr lang="en-GB" dirty="0"/>
          </a:p>
        </p:txBody>
      </p:sp>
      <p:sp>
        <p:nvSpPr>
          <p:cNvPr id="5" name="Text Placeholder 4"/>
          <p:cNvSpPr>
            <a:spLocks noGrp="1"/>
          </p:cNvSpPr>
          <p:nvPr>
            <p:ph type="body" sz="quarter" idx="11"/>
          </p:nvPr>
        </p:nvSpPr>
        <p:spPr/>
        <p:txBody>
          <a:bodyPr/>
          <a:lstStyle/>
          <a:p>
            <a:r>
              <a:rPr lang="en-GB" dirty="0" smtClean="0"/>
              <a:t>Community/stakeholder engagement</a:t>
            </a:r>
            <a:endParaRPr lang="en-GB" dirty="0"/>
          </a:p>
        </p:txBody>
      </p:sp>
      <p:sp>
        <p:nvSpPr>
          <p:cNvPr id="7" name="Text Placeholder 6"/>
          <p:cNvSpPr>
            <a:spLocks noGrp="1"/>
          </p:cNvSpPr>
          <p:nvPr>
            <p:ph type="body" sz="quarter" idx="15"/>
          </p:nvPr>
        </p:nvSpPr>
        <p:spPr/>
        <p:txBody>
          <a:bodyPr/>
          <a:lstStyle/>
          <a:p>
            <a:r>
              <a:rPr lang="en-GB" dirty="0" smtClean="0"/>
              <a:t>feedback</a:t>
            </a:r>
            <a:endParaRPr lang="en-GB" dirty="0"/>
          </a:p>
        </p:txBody>
      </p:sp>
    </p:spTree>
    <p:extLst>
      <p:ext uri="{BB962C8B-B14F-4D97-AF65-F5344CB8AC3E}">
        <p14:creationId xmlns:p14="http://schemas.microsoft.com/office/powerpoint/2010/main" val="3011369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88227" y="166255"/>
            <a:ext cx="5089118" cy="6442507"/>
          </a:xfrm>
          <a:prstGeom prst="rect">
            <a:avLst/>
          </a:prstGeom>
        </p:spPr>
      </p:pic>
      <p:sp>
        <p:nvSpPr>
          <p:cNvPr id="4" name="Slide Number Placeholder 3"/>
          <p:cNvSpPr>
            <a:spLocks noGrp="1"/>
          </p:cNvSpPr>
          <p:nvPr>
            <p:ph type="sldNum" sz="quarter" idx="17"/>
          </p:nvPr>
        </p:nvSpPr>
        <p:spPr/>
        <p:txBody>
          <a:bodyPr/>
          <a:lstStyle/>
          <a:p>
            <a:fld id="{8F32820F-F80C-433F-B5D7-D7F4C1C7009B}" type="slidenum">
              <a:rPr lang="en-GB" smtClean="0"/>
              <a:pPr/>
              <a:t>12</a:t>
            </a:fld>
            <a:endParaRPr lang="en-GB" dirty="0"/>
          </a:p>
        </p:txBody>
      </p:sp>
      <p:pic>
        <p:nvPicPr>
          <p:cNvPr id="11" name="Content Placeholder 10"/>
          <p:cNvPicPr>
            <a:picLocks noGrp="1" noChangeAspect="1"/>
          </p:cNvPicPr>
          <p:nvPr>
            <p:ph sz="quarter" idx="16"/>
          </p:nvPr>
        </p:nvPicPr>
        <p:blipFill>
          <a:blip r:embed="rId3"/>
          <a:stretch>
            <a:fillRect/>
          </a:stretch>
        </p:blipFill>
        <p:spPr>
          <a:xfrm>
            <a:off x="6090929" y="1920074"/>
            <a:ext cx="3000375" cy="1151805"/>
          </a:xfrm>
          <a:prstGeom prst="rect">
            <a:avLst/>
          </a:prstGeom>
        </p:spPr>
      </p:pic>
      <p:sp>
        <p:nvSpPr>
          <p:cNvPr id="2" name="AutoShape 2" descr="States of Jersey Police - Crimestopp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4"/>
          <a:stretch>
            <a:fillRect/>
          </a:stretch>
        </p:blipFill>
        <p:spPr>
          <a:xfrm>
            <a:off x="5886141" y="3588759"/>
            <a:ext cx="3409950" cy="1343025"/>
          </a:xfrm>
          <a:prstGeom prst="rect">
            <a:avLst/>
          </a:prstGeom>
        </p:spPr>
      </p:pic>
    </p:spTree>
    <p:extLst>
      <p:ext uri="{BB962C8B-B14F-4D97-AF65-F5344CB8AC3E}">
        <p14:creationId xmlns:p14="http://schemas.microsoft.com/office/powerpoint/2010/main" val="109633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5887" b="5887"/>
          <a:stretch>
            <a:fillRect/>
          </a:stretch>
        </p:blipFill>
        <p:spPr>
          <a:xfrm>
            <a:off x="4563687" y="1671765"/>
            <a:ext cx="4694614" cy="3384000"/>
          </a:xfrm>
        </p:spPr>
      </p:pic>
      <p:sp>
        <p:nvSpPr>
          <p:cNvPr id="7" name="Text Placeholder 6"/>
          <p:cNvSpPr>
            <a:spLocks noGrp="1"/>
          </p:cNvSpPr>
          <p:nvPr>
            <p:ph type="body" sz="quarter" idx="14"/>
          </p:nvPr>
        </p:nvSpPr>
        <p:spPr>
          <a:xfrm>
            <a:off x="393587" y="1846333"/>
            <a:ext cx="4107332" cy="4277516"/>
          </a:xfrm>
        </p:spPr>
        <p:txBody>
          <a:bodyPr/>
          <a:lstStyle/>
          <a:p>
            <a:pPr marL="285750" indent="-285750" algn="l">
              <a:buFont typeface="Arial" panose="020B0604020202020204" pitchFamily="34" charset="0"/>
              <a:buChar char="•"/>
            </a:pPr>
            <a:r>
              <a:rPr lang="en-GB" sz="1600" dirty="0" smtClean="0"/>
              <a:t>In an Emergency call 999. </a:t>
            </a:r>
          </a:p>
          <a:p>
            <a:pPr marL="285750" indent="-285750" algn="l">
              <a:buFont typeface="Arial" panose="020B0604020202020204" pitchFamily="34" charset="0"/>
              <a:buChar char="•"/>
            </a:pPr>
            <a:endParaRPr lang="en-GB" sz="1600" dirty="0" smtClean="0"/>
          </a:p>
          <a:p>
            <a:pPr marL="285750" indent="-285750" algn="l">
              <a:buFont typeface="Arial" panose="020B0604020202020204" pitchFamily="34" charset="0"/>
              <a:buChar char="•"/>
            </a:pPr>
            <a:endParaRPr lang="en-GB" sz="1600" dirty="0"/>
          </a:p>
          <a:p>
            <a:pPr marL="285750" indent="-285750" algn="l">
              <a:buFont typeface="Arial" panose="020B0604020202020204" pitchFamily="34" charset="0"/>
              <a:buChar char="•"/>
            </a:pPr>
            <a:r>
              <a:rPr lang="en-GB" sz="1600" dirty="0" smtClean="0"/>
              <a:t>24/7 Harbour Police – 01642 277216</a:t>
            </a:r>
          </a:p>
          <a:p>
            <a:pPr marL="285750" indent="-285750" algn="l">
              <a:buFont typeface="Arial" panose="020B0604020202020204" pitchFamily="34" charset="0"/>
              <a:buChar char="•"/>
            </a:pPr>
            <a:endParaRPr lang="en-GB" sz="1600" dirty="0" smtClean="0"/>
          </a:p>
          <a:p>
            <a:pPr marL="285750" indent="-285750" algn="l">
              <a:buFont typeface="Arial" panose="020B0604020202020204" pitchFamily="34" charset="0"/>
              <a:buChar char="•"/>
            </a:pPr>
            <a:endParaRPr lang="en-GB" sz="1600" dirty="0"/>
          </a:p>
          <a:p>
            <a:pPr marL="285750" indent="-285750" algn="l">
              <a:buFont typeface="Arial" panose="020B0604020202020204" pitchFamily="34" charset="0"/>
              <a:buChar char="•"/>
            </a:pPr>
            <a:r>
              <a:rPr lang="en-GB" sz="1600" dirty="0" smtClean="0"/>
              <a:t>Sgt Paul Husband (Ops Support) –   01642 277215                 </a:t>
            </a:r>
            <a:r>
              <a:rPr lang="en-GB" sz="1600" dirty="0" smtClean="0">
                <a:hlinkClick r:id="rId3"/>
              </a:rPr>
              <a:t>paul.husband@pdports.co.uk</a:t>
            </a:r>
            <a:endParaRPr lang="en-GB" sz="1600" dirty="0" smtClean="0"/>
          </a:p>
          <a:p>
            <a:pPr marL="285750" indent="-285750" algn="l">
              <a:buFont typeface="Arial" panose="020B0604020202020204" pitchFamily="34" charset="0"/>
              <a:buChar char="•"/>
            </a:pPr>
            <a:endParaRPr lang="en-GB" sz="1600" dirty="0" smtClean="0"/>
          </a:p>
          <a:p>
            <a:pPr marL="285750" indent="-285750" algn="l">
              <a:buFont typeface="Arial" panose="020B0604020202020204" pitchFamily="34" charset="0"/>
              <a:buChar char="•"/>
            </a:pPr>
            <a:endParaRPr lang="en-GB" sz="1600" dirty="0"/>
          </a:p>
          <a:p>
            <a:pPr marL="285750" indent="-285750" algn="l">
              <a:buFont typeface="Arial" panose="020B0604020202020204" pitchFamily="34" charset="0"/>
              <a:buChar char="•"/>
            </a:pPr>
            <a:r>
              <a:rPr lang="en-GB" sz="1600" dirty="0" smtClean="0"/>
              <a:t>CO Mick Jackson – 01642 309805 </a:t>
            </a:r>
            <a:r>
              <a:rPr lang="en-GB" sz="1600" dirty="0" smtClean="0">
                <a:hlinkClick r:id="rId4"/>
              </a:rPr>
              <a:t>mick.jackson@pdports.co.uk</a:t>
            </a:r>
            <a:endParaRPr lang="en-GB" sz="1600" dirty="0" smtClean="0"/>
          </a:p>
          <a:p>
            <a:pPr marL="285750" indent="-285750" algn="l">
              <a:buFont typeface="Arial" panose="020B0604020202020204" pitchFamily="34" charset="0"/>
              <a:buChar char="•"/>
            </a:pPr>
            <a:endParaRPr lang="en-GB" sz="1600" dirty="0" smtClean="0"/>
          </a:p>
          <a:p>
            <a:pPr marL="285750" indent="-285750" algn="l">
              <a:buFont typeface="Arial" panose="020B0604020202020204" pitchFamily="34" charset="0"/>
              <a:buChar char="•"/>
            </a:pPr>
            <a:endParaRPr lang="en-GB" dirty="0"/>
          </a:p>
        </p:txBody>
      </p:sp>
      <p:sp>
        <p:nvSpPr>
          <p:cNvPr id="3" name="Slide Number Placeholder 2"/>
          <p:cNvSpPr>
            <a:spLocks noGrp="1"/>
          </p:cNvSpPr>
          <p:nvPr>
            <p:ph type="sldNum" sz="quarter" idx="17"/>
          </p:nvPr>
        </p:nvSpPr>
        <p:spPr/>
        <p:txBody>
          <a:bodyPr/>
          <a:lstStyle/>
          <a:p>
            <a:fld id="{8F32820F-F80C-433F-B5D7-D7F4C1C7009B}" type="slidenum">
              <a:rPr lang="en-GB" smtClean="0"/>
              <a:pPr/>
              <a:t>13</a:t>
            </a:fld>
            <a:endParaRPr lang="en-GB" dirty="0"/>
          </a:p>
        </p:txBody>
      </p:sp>
      <p:sp>
        <p:nvSpPr>
          <p:cNvPr id="6" name="Text Placeholder 5"/>
          <p:cNvSpPr>
            <a:spLocks noGrp="1"/>
          </p:cNvSpPr>
          <p:nvPr>
            <p:ph type="body" sz="quarter" idx="11"/>
          </p:nvPr>
        </p:nvSpPr>
        <p:spPr/>
        <p:txBody>
          <a:bodyPr/>
          <a:lstStyle/>
          <a:p>
            <a:r>
              <a:rPr lang="en-GB" dirty="0" smtClean="0"/>
              <a:t>contact</a:t>
            </a:r>
            <a:endParaRPr lang="en-GB" dirty="0"/>
          </a:p>
        </p:txBody>
      </p:sp>
    </p:spTree>
    <p:extLst>
      <p:ext uri="{BB962C8B-B14F-4D97-AF65-F5344CB8AC3E}">
        <p14:creationId xmlns:p14="http://schemas.microsoft.com/office/powerpoint/2010/main" val="2031444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pic>
        <p:nvPicPr>
          <p:cNvPr id="7" name="Content Placeholder 6"/>
          <p:cNvPicPr>
            <a:picLocks noGrp="1" noChangeAspect="1"/>
          </p:cNvPicPr>
          <p:nvPr>
            <p:ph sz="quarter" idx="16"/>
          </p:nvPr>
        </p:nvPicPr>
        <p:blipFill>
          <a:blip r:embed="rId2"/>
          <a:stretch>
            <a:fillRect/>
          </a:stretch>
        </p:blipFill>
        <p:spPr>
          <a:xfrm>
            <a:off x="2340016" y="1487093"/>
            <a:ext cx="4620260" cy="3808331"/>
          </a:xfrm>
          <a:prstGeom prst="rect">
            <a:avLst/>
          </a:prstGeom>
        </p:spPr>
      </p:pic>
      <p:sp>
        <p:nvSpPr>
          <p:cNvPr id="4" name="Slide Number Placeholder 3"/>
          <p:cNvSpPr>
            <a:spLocks noGrp="1"/>
          </p:cNvSpPr>
          <p:nvPr>
            <p:ph type="sldNum" sz="quarter" idx="17"/>
          </p:nvPr>
        </p:nvSpPr>
        <p:spPr/>
        <p:txBody>
          <a:bodyPr/>
          <a:lstStyle/>
          <a:p>
            <a:fld id="{8F32820F-F80C-433F-B5D7-D7F4C1C7009B}" type="slidenum">
              <a:rPr lang="en-GB" smtClean="0"/>
              <a:pPr/>
              <a:t>14</a:t>
            </a:fld>
            <a:endParaRPr lang="en-GB" dirty="0"/>
          </a:p>
        </p:txBody>
      </p:sp>
      <p:sp>
        <p:nvSpPr>
          <p:cNvPr id="5" name="Text Placeholder 4"/>
          <p:cNvSpPr>
            <a:spLocks noGrp="1"/>
          </p:cNvSpPr>
          <p:nvPr>
            <p:ph type="body" sz="quarter" idx="11"/>
          </p:nvPr>
        </p:nvSpPr>
        <p:spPr/>
        <p:txBody>
          <a:bodyPr/>
          <a:lstStyle/>
          <a:p>
            <a:r>
              <a:rPr lang="en-GB" dirty="0" smtClean="0"/>
              <a:t>Thank you.</a:t>
            </a:r>
            <a:endParaRPr lang="en-GB" dirty="0"/>
          </a:p>
        </p:txBody>
      </p:sp>
      <p:sp>
        <p:nvSpPr>
          <p:cNvPr id="6" name="Text Placeholder 5"/>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91297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endParaRPr lang="en-GB" dirty="0"/>
          </a:p>
        </p:txBody>
      </p:sp>
      <p:sp>
        <p:nvSpPr>
          <p:cNvPr id="4" name="Slide Number Placeholder 3"/>
          <p:cNvSpPr>
            <a:spLocks noGrp="1"/>
          </p:cNvSpPr>
          <p:nvPr>
            <p:ph type="sldNum" sz="quarter" idx="17"/>
          </p:nvPr>
        </p:nvSpPr>
        <p:spPr/>
        <p:txBody>
          <a:bodyPr/>
          <a:lstStyle/>
          <a:p>
            <a:fld id="{8F32820F-F80C-433F-B5D7-D7F4C1C7009B}" type="slidenum">
              <a:rPr lang="en-GB" smtClean="0"/>
              <a:pPr/>
              <a:t>2</a:t>
            </a:fld>
            <a:endParaRPr lang="en-GB" dirty="0"/>
          </a:p>
        </p:txBody>
      </p:sp>
      <p:sp>
        <p:nvSpPr>
          <p:cNvPr id="7" name="Text Placeholder 6"/>
          <p:cNvSpPr>
            <a:spLocks noGrp="1"/>
          </p:cNvSpPr>
          <p:nvPr>
            <p:ph type="body" sz="quarter" idx="11"/>
          </p:nvPr>
        </p:nvSpPr>
        <p:spPr/>
        <p:txBody>
          <a:bodyPr/>
          <a:lstStyle/>
          <a:p>
            <a:endParaRPr lang="en-GB"/>
          </a:p>
        </p:txBody>
      </p:sp>
      <p:sp>
        <p:nvSpPr>
          <p:cNvPr id="9" name="Text Placeholder 8"/>
          <p:cNvSpPr>
            <a:spLocks noGrp="1"/>
          </p:cNvSpPr>
          <p:nvPr>
            <p:ph type="body" sz="quarter" idx="15"/>
          </p:nvPr>
        </p:nvSpPr>
        <p:spPr/>
        <p:txBody>
          <a:bodyPr/>
          <a:lstStyle/>
          <a:p>
            <a:endParaRPr lang="en-GB"/>
          </a:p>
        </p:txBody>
      </p:sp>
      <p:sp>
        <p:nvSpPr>
          <p:cNvPr id="3" name="Content Placeholder 2"/>
          <p:cNvSpPr>
            <a:spLocks noGrp="1"/>
          </p:cNvSpPr>
          <p:nvPr>
            <p:ph sz="quarter" idx="4294967295"/>
          </p:nvPr>
        </p:nvSpPr>
        <p:spPr>
          <a:xfrm>
            <a:off x="2064333" y="2728687"/>
            <a:ext cx="6723017" cy="4319587"/>
          </a:xfrm>
        </p:spPr>
        <p:txBody>
          <a:bodyPr/>
          <a:lstStyle/>
          <a:p>
            <a:pPr marL="0" indent="0">
              <a:buNone/>
            </a:pPr>
            <a:r>
              <a:rPr lang="en-GB" u="sng" dirty="0" smtClean="0">
                <a:hlinkClick r:id="rId2"/>
              </a:rPr>
              <a:t>https</a:t>
            </a:r>
            <a:r>
              <a:rPr lang="en-GB" u="sng" dirty="0">
                <a:hlinkClick r:id="rId2"/>
              </a:rPr>
              <a:t>://player.vimeo.com/video/692239826?h=769118c156</a:t>
            </a:r>
            <a:endParaRPr lang="en-GB" dirty="0"/>
          </a:p>
        </p:txBody>
      </p:sp>
    </p:spTree>
    <p:extLst>
      <p:ext uri="{BB962C8B-B14F-4D97-AF65-F5344CB8AC3E}">
        <p14:creationId xmlns:p14="http://schemas.microsoft.com/office/powerpoint/2010/main" val="858158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5"/>
          </p:nvPr>
        </p:nvPicPr>
        <p:blipFill>
          <a:blip r:embed="rId2"/>
          <a:srcRect l="2810" r="2810"/>
          <a:stretch>
            <a:fillRect/>
          </a:stretch>
        </p:blipFill>
        <p:spPr>
          <a:xfrm>
            <a:off x="5242560" y="1567543"/>
            <a:ext cx="4040778" cy="4185131"/>
          </a:xfrm>
          <a:prstGeom prst="rect">
            <a:avLst/>
          </a:prstGeom>
        </p:spPr>
      </p:pic>
      <p:sp>
        <p:nvSpPr>
          <p:cNvPr id="2" name="Text Placeholder 1"/>
          <p:cNvSpPr>
            <a:spLocks noGrp="1"/>
          </p:cNvSpPr>
          <p:nvPr>
            <p:ph type="body" sz="quarter" idx="14"/>
          </p:nvPr>
        </p:nvSpPr>
        <p:spPr>
          <a:xfrm>
            <a:off x="282634" y="1776693"/>
            <a:ext cx="4803172" cy="4277515"/>
          </a:xfrm>
        </p:spPr>
        <p:txBody>
          <a:bodyPr/>
          <a:lstStyle/>
          <a:p>
            <a:pPr marL="285750" indent="-285750">
              <a:buFont typeface="Arial" panose="020B0604020202020204" pitchFamily="34" charset="0"/>
              <a:buChar char="•"/>
            </a:pPr>
            <a:r>
              <a:rPr lang="en-GB" dirty="0" smtClean="0"/>
              <a:t>Established on 18</a:t>
            </a:r>
            <a:r>
              <a:rPr lang="en-GB" baseline="30000" dirty="0" smtClean="0"/>
              <a:t>th</a:t>
            </a:r>
            <a:r>
              <a:rPr lang="en-GB" dirty="0" smtClean="0"/>
              <a:t> January 1904 under the Harbour, Docks and Piers Clauses Act 1847.</a:t>
            </a:r>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r>
              <a:rPr lang="en-GB" dirty="0" smtClean="0"/>
              <a:t>Powers of a Harbour Police Constable derive from the Tees and Hartlepool Port Authority Act 1966.</a:t>
            </a:r>
          </a:p>
          <a:p>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Jurisdiction area 2 miles beyond the high water mark, from the Tees estuary to the barrage at Stockton on Tees.</a:t>
            </a:r>
          </a:p>
          <a:p>
            <a:pPr marL="285750" indent="-285750">
              <a:buFont typeface="Arial" panose="020B0604020202020204" pitchFamily="34" charset="0"/>
              <a:buChar char="•"/>
            </a:pPr>
            <a:endParaRPr lang="en-GB" dirty="0"/>
          </a:p>
          <a:p>
            <a:endParaRPr lang="en-GB" dirty="0" smtClean="0"/>
          </a:p>
          <a:p>
            <a:pPr marL="285750" indent="-285750">
              <a:buFont typeface="Arial" panose="020B0604020202020204" pitchFamily="34" charset="0"/>
              <a:buChar char="•"/>
            </a:pPr>
            <a:r>
              <a:rPr lang="en-GB" dirty="0" smtClean="0"/>
              <a:t>Sec 7(2) Marine Navigation Act 2013 extends Harbour Police officers powers beyond the jurisdiction with approval of the Chief Constable for that area under certain conditions.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3" name="Slide Number Placeholder 2"/>
          <p:cNvSpPr>
            <a:spLocks noGrp="1"/>
          </p:cNvSpPr>
          <p:nvPr>
            <p:ph type="sldNum" sz="quarter" idx="18"/>
          </p:nvPr>
        </p:nvSpPr>
        <p:spPr/>
        <p:txBody>
          <a:bodyPr/>
          <a:lstStyle/>
          <a:p>
            <a:fld id="{8F32820F-F80C-433F-B5D7-D7F4C1C7009B}" type="slidenum">
              <a:rPr lang="en-GB" smtClean="0"/>
              <a:pPr/>
              <a:t>3</a:t>
            </a:fld>
            <a:endParaRPr lang="en-GB" dirty="0"/>
          </a:p>
        </p:txBody>
      </p:sp>
      <p:sp>
        <p:nvSpPr>
          <p:cNvPr id="6" name="Text Placeholder 5"/>
          <p:cNvSpPr>
            <a:spLocks noGrp="1"/>
          </p:cNvSpPr>
          <p:nvPr>
            <p:ph type="body" sz="quarter" idx="11"/>
          </p:nvPr>
        </p:nvSpPr>
        <p:spPr/>
        <p:txBody>
          <a:bodyPr/>
          <a:lstStyle/>
          <a:p>
            <a:r>
              <a:rPr lang="en-GB" dirty="0" smtClean="0"/>
              <a:t>History and legislation.</a:t>
            </a:r>
            <a:endParaRPr lang="en-GB" dirty="0"/>
          </a:p>
        </p:txBody>
      </p:sp>
      <p:sp>
        <p:nvSpPr>
          <p:cNvPr id="5" name="Text Placeholder 4"/>
          <p:cNvSpPr>
            <a:spLocks noGrp="1"/>
          </p:cNvSpPr>
          <p:nvPr>
            <p:ph type="body" sz="quarter" idx="19"/>
          </p:nvPr>
        </p:nvSpPr>
        <p:spPr/>
        <p:txBody>
          <a:bodyPr/>
          <a:lstStyle/>
          <a:p>
            <a:endParaRPr lang="en-GB"/>
          </a:p>
        </p:txBody>
      </p:sp>
    </p:spTree>
    <p:extLst>
      <p:ext uri="{BB962C8B-B14F-4D97-AF65-F5344CB8AC3E}">
        <p14:creationId xmlns:p14="http://schemas.microsoft.com/office/powerpoint/2010/main" val="1534339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73330" y="990244"/>
            <a:ext cx="7977445" cy="5027009"/>
          </a:xfrm>
          <a:prstGeom prst="rect">
            <a:avLst/>
          </a:prstGeom>
        </p:spPr>
      </p:pic>
      <p:sp>
        <p:nvSpPr>
          <p:cNvPr id="2" name="Text Placeholder 1"/>
          <p:cNvSpPr>
            <a:spLocks noGrp="1"/>
          </p:cNvSpPr>
          <p:nvPr>
            <p:ph type="body" sz="quarter" idx="14"/>
          </p:nvPr>
        </p:nvSpPr>
        <p:spPr>
          <a:xfrm>
            <a:off x="477556" y="999794"/>
            <a:ext cx="9079200" cy="4608512"/>
          </a:xfrm>
        </p:spPr>
        <p:txBody>
          <a:bodyPr/>
          <a:lstStyle/>
          <a:p>
            <a:pPr marL="0" indent="0">
              <a:buNone/>
            </a:pPr>
            <a:endParaRPr lang="en-GB" dirty="0"/>
          </a:p>
        </p:txBody>
      </p:sp>
      <p:sp>
        <p:nvSpPr>
          <p:cNvPr id="3" name="Slide Number Placeholder 2"/>
          <p:cNvSpPr>
            <a:spLocks noGrp="1"/>
          </p:cNvSpPr>
          <p:nvPr>
            <p:ph type="sldNum" sz="quarter" idx="17"/>
          </p:nvPr>
        </p:nvSpPr>
        <p:spPr/>
        <p:txBody>
          <a:bodyPr/>
          <a:lstStyle/>
          <a:p>
            <a:fld id="{8F32820F-F80C-433F-B5D7-D7F4C1C7009B}" type="slidenum">
              <a:rPr lang="en-GB" smtClean="0"/>
              <a:pPr/>
              <a:t>4</a:t>
            </a:fld>
            <a:endParaRPr lang="en-GB" dirty="0"/>
          </a:p>
        </p:txBody>
      </p:sp>
      <p:sp>
        <p:nvSpPr>
          <p:cNvPr id="4" name="Text Placeholder 3"/>
          <p:cNvSpPr>
            <a:spLocks noGrp="1"/>
          </p:cNvSpPr>
          <p:nvPr>
            <p:ph type="body" sz="quarter" idx="11"/>
          </p:nvPr>
        </p:nvSpPr>
        <p:spPr/>
        <p:txBody>
          <a:bodyPr/>
          <a:lstStyle/>
          <a:p>
            <a:r>
              <a:rPr lang="en-GB" dirty="0" smtClean="0"/>
              <a:t>Jurisdiction area</a:t>
            </a:r>
            <a:endParaRPr lang="en-GB" dirty="0"/>
          </a:p>
        </p:txBody>
      </p:sp>
    </p:spTree>
    <p:extLst>
      <p:ext uri="{BB962C8B-B14F-4D97-AF65-F5344CB8AC3E}">
        <p14:creationId xmlns:p14="http://schemas.microsoft.com/office/powerpoint/2010/main" val="3074464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endParaRPr lang="en-GB" dirty="0"/>
          </a:p>
        </p:txBody>
      </p:sp>
      <p:sp>
        <p:nvSpPr>
          <p:cNvPr id="6" name="Text Placeholder 5"/>
          <p:cNvSpPr>
            <a:spLocks noGrp="1"/>
          </p:cNvSpPr>
          <p:nvPr>
            <p:ph type="body" sz="quarter" idx="11"/>
          </p:nvPr>
        </p:nvSpPr>
        <p:spPr/>
        <p:txBody>
          <a:bodyPr/>
          <a:lstStyle/>
          <a:p>
            <a:r>
              <a:rPr lang="en-GB" dirty="0" smtClean="0"/>
              <a:t>structure</a:t>
            </a:r>
            <a:endParaRPr lang="en-GB" dirty="0"/>
          </a:p>
        </p:txBody>
      </p:sp>
      <p:sp>
        <p:nvSpPr>
          <p:cNvPr id="3" name="Slide Number Placeholder 2"/>
          <p:cNvSpPr>
            <a:spLocks noGrp="1"/>
          </p:cNvSpPr>
          <p:nvPr>
            <p:ph type="sldNum" sz="quarter" idx="4294967295"/>
          </p:nvPr>
        </p:nvSpPr>
        <p:spPr>
          <a:xfrm>
            <a:off x="0" y="6356350"/>
            <a:ext cx="2311400" cy="365125"/>
          </a:xfrm>
        </p:spPr>
        <p:txBody>
          <a:bodyPr/>
          <a:lstStyle/>
          <a:p>
            <a:fld id="{8F32820F-F80C-433F-B5D7-D7F4C1C7009B}" type="slidenum">
              <a:rPr lang="en-GB" smtClean="0"/>
              <a:pPr/>
              <a:t>5</a:t>
            </a:fld>
            <a:endParaRPr lang="en-GB" dirty="0"/>
          </a:p>
        </p:txBody>
      </p:sp>
      <p:graphicFrame>
        <p:nvGraphicFramePr>
          <p:cNvPr id="8" name="Diagram 7"/>
          <p:cNvGraphicFramePr/>
          <p:nvPr>
            <p:extLst>
              <p:ext uri="{D42A27DB-BD31-4B8C-83A1-F6EECF244321}">
                <p14:modId xmlns:p14="http://schemas.microsoft.com/office/powerpoint/2010/main" val="1319191014"/>
              </p:ext>
            </p:extLst>
          </p:nvPr>
        </p:nvGraphicFramePr>
        <p:xfrm>
          <a:off x="969554" y="1166949"/>
          <a:ext cx="8128000" cy="5959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Connector 9"/>
          <p:cNvCxnSpPr/>
          <p:nvPr/>
        </p:nvCxnSpPr>
        <p:spPr>
          <a:xfrm>
            <a:off x="5016137" y="2081349"/>
            <a:ext cx="0" cy="15675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4038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4255895" y="3059084"/>
            <a:ext cx="673247" cy="756458"/>
          </a:xfrm>
        </p:spPr>
      </p:pic>
      <p:sp>
        <p:nvSpPr>
          <p:cNvPr id="3" name="Slide Number Placeholder 2"/>
          <p:cNvSpPr>
            <a:spLocks noGrp="1"/>
          </p:cNvSpPr>
          <p:nvPr>
            <p:ph type="sldNum" sz="quarter" idx="17"/>
          </p:nvPr>
        </p:nvSpPr>
        <p:spPr/>
        <p:txBody>
          <a:bodyPr/>
          <a:lstStyle/>
          <a:p>
            <a:fld id="{8F32820F-F80C-433F-B5D7-D7F4C1C7009B}" type="slidenum">
              <a:rPr lang="en-GB" smtClean="0"/>
              <a:pPr/>
              <a:t>6</a:t>
            </a:fld>
            <a:endParaRPr lang="en-GB" dirty="0"/>
          </a:p>
        </p:txBody>
      </p:sp>
      <p:sp>
        <p:nvSpPr>
          <p:cNvPr id="6" name="Text Placeholder 5"/>
          <p:cNvSpPr>
            <a:spLocks noGrp="1"/>
          </p:cNvSpPr>
          <p:nvPr>
            <p:ph type="body" sz="quarter" idx="11"/>
          </p:nvPr>
        </p:nvSpPr>
        <p:spPr/>
        <p:txBody>
          <a:bodyPr/>
          <a:lstStyle/>
          <a:p>
            <a:r>
              <a:rPr lang="en-GB" dirty="0" smtClean="0"/>
              <a:t>PARTNERS</a:t>
            </a:r>
            <a:endParaRPr lang="en-GB" dirty="0"/>
          </a:p>
        </p:txBody>
      </p:sp>
      <p:sp>
        <p:nvSpPr>
          <p:cNvPr id="8" name="Text Placeholder 7"/>
          <p:cNvSpPr>
            <a:spLocks noGrp="1"/>
          </p:cNvSpPr>
          <p:nvPr>
            <p:ph type="body" sz="quarter" idx="15"/>
          </p:nvPr>
        </p:nvSpPr>
        <p:spPr/>
        <p:txBody>
          <a:bodyPr/>
          <a:lstStyle/>
          <a:p>
            <a:endParaRPr lang="en-GB"/>
          </a:p>
        </p:txBody>
      </p:sp>
      <p:grpSp>
        <p:nvGrpSpPr>
          <p:cNvPr id="33" name="Group 32"/>
          <p:cNvGrpSpPr/>
          <p:nvPr/>
        </p:nvGrpSpPr>
        <p:grpSpPr>
          <a:xfrm>
            <a:off x="2821906" y="2150225"/>
            <a:ext cx="3490226" cy="2657056"/>
            <a:chOff x="2821906" y="2150225"/>
            <a:chExt cx="3490226" cy="2657056"/>
          </a:xfrm>
        </p:grpSpPr>
        <p:sp>
          <p:nvSpPr>
            <p:cNvPr id="11" name="Oval 10"/>
            <p:cNvSpPr/>
            <p:nvPr/>
          </p:nvSpPr>
          <p:spPr>
            <a:xfrm>
              <a:off x="5131724" y="3644914"/>
              <a:ext cx="1180408" cy="72320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000" dirty="0" smtClean="0">
                  <a:ln w="0"/>
                  <a:solidFill>
                    <a:schemeClr val="accent1"/>
                  </a:solidFill>
                  <a:effectLst>
                    <a:outerShdw blurRad="38100" dist="25400" dir="5400000" algn="ctr" rotWithShape="0">
                      <a:srgbClr val="6E747A">
                        <a:alpha val="43000"/>
                      </a:srgbClr>
                    </a:outerShdw>
                  </a:effectLst>
                </a:rPr>
                <a:t>CLEVELANDPOLICE</a:t>
              </a:r>
              <a:endParaRPr lang="en-GB" sz="1000" dirty="0"/>
            </a:p>
          </p:txBody>
        </p:sp>
        <p:sp>
          <p:nvSpPr>
            <p:cNvPr id="12" name="Oval 11"/>
            <p:cNvSpPr/>
            <p:nvPr/>
          </p:nvSpPr>
          <p:spPr>
            <a:xfrm>
              <a:off x="5125622" y="2826558"/>
              <a:ext cx="1180408" cy="72320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000" b="1" dirty="0" smtClean="0">
                  <a:solidFill>
                    <a:schemeClr val="tx1"/>
                  </a:solidFill>
                </a:rPr>
                <a:t>BORDER FORCE</a:t>
              </a:r>
              <a:endParaRPr lang="en-GB" sz="1000" b="1" dirty="0">
                <a:solidFill>
                  <a:schemeClr val="tx1"/>
                </a:solidFill>
              </a:endParaRPr>
            </a:p>
          </p:txBody>
        </p:sp>
        <p:sp>
          <p:nvSpPr>
            <p:cNvPr id="13" name="Oval 12"/>
            <p:cNvSpPr/>
            <p:nvPr/>
          </p:nvSpPr>
          <p:spPr>
            <a:xfrm>
              <a:off x="3951316" y="2150225"/>
              <a:ext cx="1180408" cy="72320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000" b="1" dirty="0" smtClean="0">
                  <a:solidFill>
                    <a:schemeClr val="tx1"/>
                  </a:solidFill>
                </a:rPr>
                <a:t>PD PORTS</a:t>
              </a:r>
              <a:endParaRPr lang="en-GB" sz="1000" b="1" dirty="0">
                <a:solidFill>
                  <a:schemeClr val="tx1"/>
                </a:solidFill>
              </a:endParaRPr>
            </a:p>
          </p:txBody>
        </p:sp>
        <p:sp>
          <p:nvSpPr>
            <p:cNvPr id="14" name="Oval 13"/>
            <p:cNvSpPr/>
            <p:nvPr/>
          </p:nvSpPr>
          <p:spPr>
            <a:xfrm>
              <a:off x="2872904" y="3644914"/>
              <a:ext cx="1180408" cy="72320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000" b="1" dirty="0" smtClean="0">
                  <a:solidFill>
                    <a:schemeClr val="tx1"/>
                  </a:solidFill>
                </a:rPr>
                <a:t>HARBOUR MASTERS OFFICE</a:t>
              </a:r>
              <a:endParaRPr lang="en-GB" sz="1000" b="1" dirty="0">
                <a:solidFill>
                  <a:schemeClr val="tx1"/>
                </a:solidFill>
              </a:endParaRPr>
            </a:p>
          </p:txBody>
        </p:sp>
        <p:sp>
          <p:nvSpPr>
            <p:cNvPr id="15" name="Oval 14"/>
            <p:cNvSpPr/>
            <p:nvPr/>
          </p:nvSpPr>
          <p:spPr>
            <a:xfrm>
              <a:off x="4002314" y="4084074"/>
              <a:ext cx="1180408" cy="72320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000" b="1" dirty="0" smtClean="0">
                  <a:solidFill>
                    <a:schemeClr val="tx1"/>
                  </a:solidFill>
                </a:rPr>
                <a:t>SECURITY</a:t>
              </a:r>
            </a:p>
            <a:p>
              <a:pPr algn="ctr"/>
              <a:r>
                <a:rPr lang="en-GB" sz="1000" b="1" dirty="0" smtClean="0">
                  <a:solidFill>
                    <a:schemeClr val="tx1"/>
                  </a:solidFill>
                </a:rPr>
                <a:t>&amp;</a:t>
              </a:r>
            </a:p>
            <a:p>
              <a:pPr algn="ctr"/>
              <a:r>
                <a:rPr lang="en-GB" sz="1000" b="1" dirty="0" smtClean="0">
                  <a:solidFill>
                    <a:schemeClr val="tx1"/>
                  </a:solidFill>
                </a:rPr>
                <a:t>CCTV</a:t>
              </a:r>
              <a:endParaRPr lang="en-GB" sz="1000" b="1" dirty="0">
                <a:solidFill>
                  <a:schemeClr val="tx1"/>
                </a:solidFill>
              </a:endParaRPr>
            </a:p>
          </p:txBody>
        </p:sp>
        <p:sp>
          <p:nvSpPr>
            <p:cNvPr id="16" name="Oval 15"/>
            <p:cNvSpPr/>
            <p:nvPr/>
          </p:nvSpPr>
          <p:spPr>
            <a:xfrm>
              <a:off x="2821906" y="2779684"/>
              <a:ext cx="1180408" cy="72320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000" b="1" dirty="0" smtClean="0">
                  <a:solidFill>
                    <a:schemeClr val="tx1"/>
                  </a:solidFill>
                </a:rPr>
                <a:t>TENANTS</a:t>
              </a:r>
              <a:endParaRPr lang="en-GB" sz="1000" b="1" dirty="0">
                <a:solidFill>
                  <a:schemeClr val="tx1"/>
                </a:solidFill>
              </a:endParaRPr>
            </a:p>
          </p:txBody>
        </p:sp>
      </p:grpSp>
      <p:grpSp>
        <p:nvGrpSpPr>
          <p:cNvPr id="34" name="Group 33"/>
          <p:cNvGrpSpPr/>
          <p:nvPr/>
        </p:nvGrpSpPr>
        <p:grpSpPr>
          <a:xfrm>
            <a:off x="351672" y="1288799"/>
            <a:ext cx="9091509" cy="4531725"/>
            <a:chOff x="351672" y="1288799"/>
            <a:chExt cx="9091509" cy="4531725"/>
          </a:xfrm>
        </p:grpSpPr>
        <p:sp>
          <p:nvSpPr>
            <p:cNvPr id="17" name="Oval 16"/>
            <p:cNvSpPr/>
            <p:nvPr/>
          </p:nvSpPr>
          <p:spPr>
            <a:xfrm>
              <a:off x="592004" y="2793047"/>
              <a:ext cx="1180408" cy="72320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b="1" dirty="0" smtClean="0">
                  <a:solidFill>
                    <a:schemeClr val="tx1"/>
                  </a:solidFill>
                </a:rPr>
                <a:t>GLAA</a:t>
              </a:r>
              <a:endParaRPr lang="en-GB" sz="1400" b="1" dirty="0">
                <a:solidFill>
                  <a:schemeClr val="tx1"/>
                </a:solidFill>
              </a:endParaRPr>
            </a:p>
          </p:txBody>
        </p:sp>
        <p:sp>
          <p:nvSpPr>
            <p:cNvPr id="18" name="Oval 17"/>
            <p:cNvSpPr/>
            <p:nvPr/>
          </p:nvSpPr>
          <p:spPr>
            <a:xfrm>
              <a:off x="1256050" y="3734938"/>
              <a:ext cx="1180408" cy="72320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b="1" dirty="0" smtClean="0">
                  <a:solidFill>
                    <a:schemeClr val="tx1"/>
                  </a:solidFill>
                </a:rPr>
                <a:t>NCA</a:t>
              </a:r>
              <a:endParaRPr lang="en-GB" sz="1400" b="1" dirty="0">
                <a:solidFill>
                  <a:schemeClr val="tx1"/>
                </a:solidFill>
              </a:endParaRPr>
            </a:p>
          </p:txBody>
        </p:sp>
        <p:sp>
          <p:nvSpPr>
            <p:cNvPr id="19" name="Oval 18"/>
            <p:cNvSpPr/>
            <p:nvPr/>
          </p:nvSpPr>
          <p:spPr>
            <a:xfrm>
              <a:off x="2447253" y="4851400"/>
              <a:ext cx="1180408" cy="72320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dirty="0" smtClean="0">
                  <a:solidFill>
                    <a:schemeClr val="tx1"/>
                  </a:solidFill>
                </a:rPr>
                <a:t>LOCAL </a:t>
              </a:r>
            </a:p>
            <a:p>
              <a:pPr algn="ctr"/>
              <a:r>
                <a:rPr lang="en-GB" sz="1000" b="1" dirty="0" smtClean="0">
                  <a:solidFill>
                    <a:schemeClr val="tx1"/>
                  </a:solidFill>
                </a:rPr>
                <a:t>AUTHORITY</a:t>
              </a:r>
              <a:endParaRPr lang="en-GB" sz="1000" b="1" dirty="0">
                <a:solidFill>
                  <a:schemeClr val="tx1"/>
                </a:solidFill>
              </a:endParaRPr>
            </a:p>
          </p:txBody>
        </p:sp>
        <p:sp>
          <p:nvSpPr>
            <p:cNvPr id="20" name="Oval 19"/>
            <p:cNvSpPr/>
            <p:nvPr/>
          </p:nvSpPr>
          <p:spPr>
            <a:xfrm>
              <a:off x="4002314" y="5097317"/>
              <a:ext cx="1180408" cy="72320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b="1" dirty="0" smtClean="0">
                  <a:solidFill>
                    <a:schemeClr val="tx1"/>
                  </a:solidFill>
                </a:rPr>
                <a:t>NMIC</a:t>
              </a:r>
            </a:p>
          </p:txBody>
        </p:sp>
        <p:sp>
          <p:nvSpPr>
            <p:cNvPr id="21" name="Oval 20"/>
            <p:cNvSpPr/>
            <p:nvPr/>
          </p:nvSpPr>
          <p:spPr>
            <a:xfrm>
              <a:off x="1876424" y="2083018"/>
              <a:ext cx="1180408" cy="72320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b="1" dirty="0" smtClean="0">
                  <a:solidFill>
                    <a:schemeClr val="tx1"/>
                  </a:solidFill>
                </a:rPr>
                <a:t>NEAS HART</a:t>
              </a:r>
              <a:endParaRPr lang="en-GB" sz="1400" b="1" dirty="0">
                <a:solidFill>
                  <a:schemeClr val="tx1"/>
                </a:solidFill>
              </a:endParaRPr>
            </a:p>
          </p:txBody>
        </p:sp>
        <p:sp>
          <p:nvSpPr>
            <p:cNvPr id="22" name="Oval 21"/>
            <p:cNvSpPr/>
            <p:nvPr/>
          </p:nvSpPr>
          <p:spPr>
            <a:xfrm>
              <a:off x="6823698" y="3734939"/>
              <a:ext cx="1180408" cy="72320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800" b="1" dirty="0" smtClean="0">
                  <a:solidFill>
                    <a:schemeClr val="tx1"/>
                  </a:solidFill>
                </a:rPr>
                <a:t>ENVIRONMENT AGENCY</a:t>
              </a:r>
              <a:endParaRPr lang="en-GB" sz="800" b="1" dirty="0">
                <a:solidFill>
                  <a:schemeClr val="tx1"/>
                </a:solidFill>
              </a:endParaRPr>
            </a:p>
          </p:txBody>
        </p:sp>
        <p:sp>
          <p:nvSpPr>
            <p:cNvPr id="23" name="Oval 22"/>
            <p:cNvSpPr/>
            <p:nvPr/>
          </p:nvSpPr>
          <p:spPr>
            <a:xfrm>
              <a:off x="7407051" y="2683807"/>
              <a:ext cx="1180408" cy="72320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b="1" dirty="0" smtClean="0">
                  <a:solidFill>
                    <a:schemeClr val="tx1"/>
                  </a:solidFill>
                </a:rPr>
                <a:t>CFB</a:t>
              </a:r>
              <a:endParaRPr lang="en-GB" sz="1400" b="1" dirty="0">
                <a:solidFill>
                  <a:schemeClr val="tx1"/>
                </a:solidFill>
              </a:endParaRPr>
            </a:p>
          </p:txBody>
        </p:sp>
        <p:sp>
          <p:nvSpPr>
            <p:cNvPr id="24" name="Oval 23"/>
            <p:cNvSpPr/>
            <p:nvPr/>
          </p:nvSpPr>
          <p:spPr>
            <a:xfrm>
              <a:off x="7672569" y="1478989"/>
              <a:ext cx="1180408" cy="72320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b="1" dirty="0" smtClean="0">
                  <a:solidFill>
                    <a:schemeClr val="tx1"/>
                  </a:solidFill>
                </a:rPr>
                <a:t>IFCA</a:t>
              </a:r>
              <a:endParaRPr lang="en-GB" sz="1400" b="1" dirty="0">
                <a:solidFill>
                  <a:schemeClr val="tx1"/>
                </a:solidFill>
              </a:endParaRPr>
            </a:p>
          </p:txBody>
        </p:sp>
        <p:sp>
          <p:nvSpPr>
            <p:cNvPr id="25" name="Oval 24"/>
            <p:cNvSpPr/>
            <p:nvPr/>
          </p:nvSpPr>
          <p:spPr>
            <a:xfrm>
              <a:off x="5013016" y="1310710"/>
              <a:ext cx="1180408" cy="72320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b="1" dirty="0" err="1" smtClean="0">
                  <a:solidFill>
                    <a:schemeClr val="tx1"/>
                  </a:solidFill>
                </a:rPr>
                <a:t>NaVCIS</a:t>
              </a:r>
              <a:endParaRPr lang="en-GB" sz="1400" b="1" dirty="0">
                <a:solidFill>
                  <a:schemeClr val="tx1"/>
                </a:solidFill>
              </a:endParaRPr>
            </a:p>
          </p:txBody>
        </p:sp>
        <p:sp>
          <p:nvSpPr>
            <p:cNvPr id="26" name="Oval 25"/>
            <p:cNvSpPr/>
            <p:nvPr/>
          </p:nvSpPr>
          <p:spPr>
            <a:xfrm>
              <a:off x="3011225" y="1288799"/>
              <a:ext cx="1180408" cy="72320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b="1" dirty="0" smtClean="0">
                  <a:solidFill>
                    <a:schemeClr val="tx1"/>
                  </a:solidFill>
                </a:rPr>
                <a:t>NERSOU</a:t>
              </a:r>
              <a:endParaRPr lang="en-GB" sz="1400" b="1" dirty="0">
                <a:solidFill>
                  <a:schemeClr val="tx1"/>
                </a:solidFill>
              </a:endParaRPr>
            </a:p>
          </p:txBody>
        </p:sp>
        <p:sp>
          <p:nvSpPr>
            <p:cNvPr id="27" name="Oval 26"/>
            <p:cNvSpPr/>
            <p:nvPr/>
          </p:nvSpPr>
          <p:spPr>
            <a:xfrm>
              <a:off x="8262773" y="4128193"/>
              <a:ext cx="1180408" cy="72320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b="1" dirty="0" smtClean="0">
                  <a:solidFill>
                    <a:schemeClr val="tx1"/>
                  </a:solidFill>
                </a:rPr>
                <a:t>CNC</a:t>
              </a:r>
            </a:p>
          </p:txBody>
        </p:sp>
        <p:sp>
          <p:nvSpPr>
            <p:cNvPr id="28" name="Oval 27"/>
            <p:cNvSpPr/>
            <p:nvPr/>
          </p:nvSpPr>
          <p:spPr>
            <a:xfrm>
              <a:off x="5500565" y="4807281"/>
              <a:ext cx="1180408" cy="72320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dirty="0" smtClean="0">
                  <a:solidFill>
                    <a:schemeClr val="tx1"/>
                  </a:solidFill>
                </a:rPr>
                <a:t>TRADING STANDARDS</a:t>
              </a:r>
            </a:p>
          </p:txBody>
        </p:sp>
        <p:sp>
          <p:nvSpPr>
            <p:cNvPr id="29" name="Oval 28"/>
            <p:cNvSpPr/>
            <p:nvPr/>
          </p:nvSpPr>
          <p:spPr>
            <a:xfrm>
              <a:off x="7020044" y="4899990"/>
              <a:ext cx="1180408" cy="72320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b="1" dirty="0" smtClean="0">
                  <a:solidFill>
                    <a:schemeClr val="tx1"/>
                  </a:solidFill>
                </a:rPr>
                <a:t>CTSA’S</a:t>
              </a:r>
            </a:p>
          </p:txBody>
        </p:sp>
        <p:sp>
          <p:nvSpPr>
            <p:cNvPr id="30" name="Oval 29"/>
            <p:cNvSpPr/>
            <p:nvPr/>
          </p:nvSpPr>
          <p:spPr>
            <a:xfrm>
              <a:off x="6232745" y="2036115"/>
              <a:ext cx="1180408" cy="72320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b="1" dirty="0" smtClean="0">
                  <a:solidFill>
                    <a:schemeClr val="tx1"/>
                  </a:solidFill>
                </a:rPr>
                <a:t>BTP</a:t>
              </a:r>
            </a:p>
          </p:txBody>
        </p:sp>
        <p:sp>
          <p:nvSpPr>
            <p:cNvPr id="31" name="Oval 30"/>
            <p:cNvSpPr/>
            <p:nvPr/>
          </p:nvSpPr>
          <p:spPr>
            <a:xfrm>
              <a:off x="351672" y="1694873"/>
              <a:ext cx="1180408" cy="72320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b="1" dirty="0" smtClean="0">
                  <a:solidFill>
                    <a:schemeClr val="tx1"/>
                  </a:solidFill>
                </a:rPr>
                <a:t>LRF/EPU</a:t>
              </a:r>
            </a:p>
          </p:txBody>
        </p:sp>
        <p:sp>
          <p:nvSpPr>
            <p:cNvPr id="32" name="Oval 31"/>
            <p:cNvSpPr/>
            <p:nvPr/>
          </p:nvSpPr>
          <p:spPr>
            <a:xfrm>
              <a:off x="665846" y="4568344"/>
              <a:ext cx="1180408" cy="72320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b="1" dirty="0" smtClean="0">
                  <a:solidFill>
                    <a:schemeClr val="tx1"/>
                  </a:solidFill>
                </a:rPr>
                <a:t>DVSA</a:t>
              </a:r>
            </a:p>
          </p:txBody>
        </p:sp>
      </p:grpSp>
    </p:spTree>
    <p:extLst>
      <p:ext uri="{BB962C8B-B14F-4D97-AF65-F5344CB8AC3E}">
        <p14:creationId xmlns:p14="http://schemas.microsoft.com/office/powerpoint/2010/main" val="337183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6844" r="16844"/>
          <a:stretch>
            <a:fillRect/>
          </a:stretch>
        </p:blipFill>
        <p:spPr>
          <a:xfrm>
            <a:off x="612896" y="1419216"/>
            <a:ext cx="3668713" cy="4206521"/>
          </a:xfrm>
        </p:spPr>
      </p:pic>
      <p:sp>
        <p:nvSpPr>
          <p:cNvPr id="2" name="Text Placeholder 1"/>
          <p:cNvSpPr>
            <a:spLocks noGrp="1"/>
          </p:cNvSpPr>
          <p:nvPr>
            <p:ph type="body" sz="quarter" idx="14"/>
          </p:nvPr>
        </p:nvSpPr>
        <p:spPr>
          <a:xfrm>
            <a:off x="4981302" y="1985273"/>
            <a:ext cx="4511040" cy="4277516"/>
          </a:xfrm>
        </p:spPr>
        <p:txBody>
          <a:bodyPr/>
          <a:lstStyle/>
          <a:p>
            <a:pPr marL="285750" indent="-285750">
              <a:buFont typeface="Arial" panose="020B0604020202020204" pitchFamily="34" charset="0"/>
              <a:buChar char="•"/>
            </a:pPr>
            <a:r>
              <a:rPr lang="en-GB" sz="2000" dirty="0" smtClean="0"/>
              <a:t>Safety.</a:t>
            </a:r>
          </a:p>
          <a:p>
            <a:endParaRPr lang="en-GB" sz="2000" dirty="0" smtClean="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Process.</a:t>
            </a:r>
          </a:p>
          <a:p>
            <a:pPr marL="285750" indent="-285750">
              <a:buFont typeface="Arial" panose="020B0604020202020204" pitchFamily="34" charset="0"/>
              <a:buChar char="•"/>
            </a:pPr>
            <a:endParaRPr lang="en-GB" sz="2000" dirty="0" smtClean="0"/>
          </a:p>
          <a:p>
            <a:endParaRPr lang="en-GB" sz="2000" dirty="0"/>
          </a:p>
          <a:p>
            <a:pPr marL="285750" indent="-285750">
              <a:buFont typeface="Arial" panose="020B0604020202020204" pitchFamily="34" charset="0"/>
              <a:buChar char="•"/>
            </a:pPr>
            <a:r>
              <a:rPr lang="en-GB" sz="2000" dirty="0" smtClean="0"/>
              <a:t>Standards.</a:t>
            </a:r>
            <a:endParaRPr lang="en-GB" sz="2000" dirty="0" smtClean="0"/>
          </a:p>
          <a:p>
            <a:pPr marL="285750" indent="-285750">
              <a:buFont typeface="Arial" panose="020B0604020202020204" pitchFamily="34" charset="0"/>
              <a:buChar char="•"/>
            </a:pPr>
            <a:endParaRPr lang="en-GB" sz="2000" dirty="0" smtClean="0"/>
          </a:p>
          <a:p>
            <a:endParaRPr lang="en-GB" sz="2000" dirty="0"/>
          </a:p>
          <a:p>
            <a:pPr marL="285750" indent="-285750">
              <a:buFont typeface="Arial" panose="020B0604020202020204" pitchFamily="34" charset="0"/>
              <a:buChar char="•"/>
            </a:pPr>
            <a:r>
              <a:rPr lang="en-GB" sz="2000" dirty="0" smtClean="0"/>
              <a:t>Proactive/Prevention Operations.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LRF Exercises</a:t>
            </a:r>
            <a:r>
              <a:rPr lang="en-GB" sz="2000" dirty="0" smtClean="0"/>
              <a: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Examples.</a:t>
            </a:r>
            <a:endParaRPr lang="en-GB" sz="2000" dirty="0" smtClean="0"/>
          </a:p>
          <a:p>
            <a:pPr marL="285750" indent="-285750">
              <a:buFont typeface="Arial" panose="020B0604020202020204" pitchFamily="34" charset="0"/>
              <a:buChar char="•"/>
            </a:pPr>
            <a:endParaRPr lang="en-GB" sz="2000" dirty="0" smtClean="0"/>
          </a:p>
          <a:p>
            <a:endParaRPr lang="en-GB" sz="2000" dirty="0"/>
          </a:p>
          <a:p>
            <a:endParaRPr lang="en-GB" sz="2000" dirty="0" smtClean="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6" name="Slide Number Placeholder 5"/>
          <p:cNvSpPr>
            <a:spLocks noGrp="1"/>
          </p:cNvSpPr>
          <p:nvPr>
            <p:ph type="sldNum" sz="quarter" idx="17"/>
          </p:nvPr>
        </p:nvSpPr>
        <p:spPr/>
        <p:txBody>
          <a:bodyPr/>
          <a:lstStyle/>
          <a:p>
            <a:fld id="{8F32820F-F80C-433F-B5D7-D7F4C1C7009B}" type="slidenum">
              <a:rPr lang="en-GB" smtClean="0"/>
              <a:pPr/>
              <a:t>7</a:t>
            </a:fld>
            <a:endParaRPr lang="en-GB" dirty="0"/>
          </a:p>
        </p:txBody>
      </p:sp>
      <p:sp>
        <p:nvSpPr>
          <p:cNvPr id="7" name="Text Placeholder 6"/>
          <p:cNvSpPr>
            <a:spLocks noGrp="1"/>
          </p:cNvSpPr>
          <p:nvPr>
            <p:ph type="body" sz="quarter" idx="11"/>
          </p:nvPr>
        </p:nvSpPr>
        <p:spPr/>
        <p:txBody>
          <a:bodyPr/>
          <a:lstStyle/>
          <a:p>
            <a:r>
              <a:rPr lang="en-GB" dirty="0" smtClean="0"/>
              <a:t>Operational performance</a:t>
            </a:r>
            <a:endParaRPr lang="en-GB" dirty="0"/>
          </a:p>
        </p:txBody>
      </p:sp>
    </p:spTree>
    <p:extLst>
      <p:ext uri="{BB962C8B-B14F-4D97-AF65-F5344CB8AC3E}">
        <p14:creationId xmlns:p14="http://schemas.microsoft.com/office/powerpoint/2010/main" val="12270498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4927019" y="1153264"/>
            <a:ext cx="4513072" cy="5038529"/>
          </a:xfrm>
        </p:spPr>
        <p:txBody>
          <a:bodyPr/>
          <a:lstStyle/>
          <a:p>
            <a:pPr algn="ctr"/>
            <a:r>
              <a:rPr lang="en-GB" u="sng" dirty="0" smtClean="0"/>
              <a:t>Benefits to Port Authorities.</a:t>
            </a:r>
          </a:p>
          <a:p>
            <a:pPr algn="ctr"/>
            <a:endParaRPr lang="en-GB" u="sng" dirty="0"/>
          </a:p>
          <a:p>
            <a:pPr marL="285750" indent="-285750" algn="l">
              <a:buFont typeface="Arial" panose="020B0604020202020204" pitchFamily="34" charset="0"/>
              <a:buChar char="•"/>
            </a:pPr>
            <a:r>
              <a:rPr lang="en-GB" dirty="0" smtClean="0"/>
              <a:t>Commercial and operational benefit of having a dedicated policing service where local policing is in high demand.</a:t>
            </a:r>
          </a:p>
          <a:p>
            <a:pPr algn="ctr"/>
            <a:endParaRPr lang="en-GB" u="sng" dirty="0"/>
          </a:p>
          <a:p>
            <a:pPr marL="285750" indent="-285750">
              <a:buFont typeface="Arial" panose="020B0604020202020204" pitchFamily="34" charset="0"/>
              <a:buChar char="•"/>
            </a:pPr>
            <a:r>
              <a:rPr lang="en-GB" dirty="0" smtClean="0"/>
              <a:t>Crime prevention, deterrence, emergency and crisis response.</a:t>
            </a:r>
            <a:endParaRPr lang="en-GB" dirty="0"/>
          </a:p>
          <a:p>
            <a:endParaRPr lang="en-GB" dirty="0"/>
          </a:p>
          <a:p>
            <a:pPr marL="285750" indent="-285750">
              <a:buFont typeface="Arial" panose="020B0604020202020204" pitchFamily="34" charset="0"/>
              <a:buChar char="•"/>
            </a:pPr>
            <a:r>
              <a:rPr lang="en-GB" dirty="0" smtClean="0"/>
              <a:t>Investigation, detection and prosecution of offences committed within the Port Authority area.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Safety reassurance, compliance and enforcement.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“Blue Light” services incident response coordination.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Multi Agency point of contact.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Intelligence gathering – missing jigsaw piece.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Enforce ISPS code and local byelaws.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Traffic Management and abnormal loads escorts.</a:t>
            </a:r>
          </a:p>
          <a:p>
            <a:pPr marL="285750" indent="-285750">
              <a:buFont typeface="Arial" panose="020B0604020202020204" pitchFamily="34" charset="0"/>
              <a:buChar char="•"/>
            </a:pPr>
            <a:endParaRPr lang="en-GB" dirty="0"/>
          </a:p>
          <a:p>
            <a:endParaRPr lang="en-GB" dirty="0" smtClean="0"/>
          </a:p>
          <a:p>
            <a:pPr marL="285750" indent="-285750">
              <a:buFont typeface="Arial" panose="020B0604020202020204" pitchFamily="34" charset="0"/>
              <a:buChar char="•"/>
            </a:pPr>
            <a:endParaRPr lang="en-GB" dirty="0"/>
          </a:p>
          <a:p>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
        <p:nvSpPr>
          <p:cNvPr id="3" name="Slide Number Placeholder 2"/>
          <p:cNvSpPr>
            <a:spLocks noGrp="1"/>
          </p:cNvSpPr>
          <p:nvPr>
            <p:ph type="sldNum" sz="quarter" idx="17"/>
          </p:nvPr>
        </p:nvSpPr>
        <p:spPr/>
        <p:txBody>
          <a:bodyPr/>
          <a:lstStyle/>
          <a:p>
            <a:fld id="{8F32820F-F80C-433F-B5D7-D7F4C1C7009B}" type="slidenum">
              <a:rPr lang="en-GB" smtClean="0"/>
              <a:pPr/>
              <a:t>8</a:t>
            </a:fld>
            <a:endParaRPr lang="en-GB" dirty="0"/>
          </a:p>
        </p:txBody>
      </p:sp>
      <p:sp>
        <p:nvSpPr>
          <p:cNvPr id="4" name="Text Placeholder 3"/>
          <p:cNvSpPr>
            <a:spLocks noGrp="1"/>
          </p:cNvSpPr>
          <p:nvPr>
            <p:ph type="body" sz="quarter" idx="11"/>
          </p:nvPr>
        </p:nvSpPr>
        <p:spPr/>
        <p:txBody>
          <a:bodyPr/>
          <a:lstStyle/>
          <a:p>
            <a:r>
              <a:rPr lang="en-GB" dirty="0" smtClean="0"/>
              <a:t>Benchmarking.</a:t>
            </a:r>
            <a:endParaRPr lang="en-GB" dirty="0"/>
          </a:p>
        </p:txBody>
      </p:sp>
      <p:sp>
        <p:nvSpPr>
          <p:cNvPr id="13" name="TextBox 12"/>
          <p:cNvSpPr txBox="1"/>
          <p:nvPr/>
        </p:nvSpPr>
        <p:spPr>
          <a:xfrm>
            <a:off x="2629988" y="3436055"/>
            <a:ext cx="1323703" cy="246221"/>
          </a:xfrm>
          <a:prstGeom prst="rect">
            <a:avLst/>
          </a:prstGeom>
          <a:noFill/>
        </p:spPr>
        <p:txBody>
          <a:bodyPr wrap="square" rtlCol="0">
            <a:spAutoFit/>
          </a:bodyPr>
          <a:lstStyle/>
          <a:p>
            <a:r>
              <a:rPr lang="en-GB" sz="1000" b="1" dirty="0" smtClean="0"/>
              <a:t>TEESPORT</a:t>
            </a:r>
            <a:endParaRPr lang="en-GB" sz="1000" b="1" dirty="0"/>
          </a:p>
        </p:txBody>
      </p:sp>
      <p:grpSp>
        <p:nvGrpSpPr>
          <p:cNvPr id="18" name="Group 17"/>
          <p:cNvGrpSpPr/>
          <p:nvPr/>
        </p:nvGrpSpPr>
        <p:grpSpPr>
          <a:xfrm>
            <a:off x="235680" y="1107282"/>
            <a:ext cx="4397280" cy="4960152"/>
            <a:chOff x="235680" y="1153265"/>
            <a:chExt cx="4423145" cy="481180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80" y="1153265"/>
              <a:ext cx="4423145" cy="4811800"/>
            </a:xfrm>
            <a:prstGeom prst="rect">
              <a:avLst/>
            </a:prstGeom>
          </p:spPr>
        </p:pic>
        <p:sp>
          <p:nvSpPr>
            <p:cNvPr id="16" name="Rectangle 15"/>
            <p:cNvSpPr/>
            <p:nvPr/>
          </p:nvSpPr>
          <p:spPr>
            <a:xfrm>
              <a:off x="2447253" y="1423837"/>
              <a:ext cx="1099869" cy="2351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19" name="TextBox 18"/>
          <p:cNvSpPr txBox="1"/>
          <p:nvPr/>
        </p:nvSpPr>
        <p:spPr>
          <a:xfrm>
            <a:off x="2715300" y="3299866"/>
            <a:ext cx="1951973" cy="246221"/>
          </a:xfrm>
          <a:prstGeom prst="rect">
            <a:avLst/>
          </a:prstGeom>
          <a:noFill/>
        </p:spPr>
        <p:txBody>
          <a:bodyPr wrap="square" rtlCol="0">
            <a:spAutoFit/>
          </a:bodyPr>
          <a:lstStyle/>
          <a:p>
            <a:r>
              <a:rPr lang="en-GB" sz="1000" b="1" dirty="0" smtClean="0">
                <a:solidFill>
                  <a:srgbClr val="FF0000"/>
                </a:solidFill>
              </a:rPr>
              <a:t>.TEESPORT AND HARTLEPOOL</a:t>
            </a:r>
            <a:endParaRPr lang="en-GB" sz="1000" b="1" dirty="0">
              <a:solidFill>
                <a:srgbClr val="FF0000"/>
              </a:solidFill>
            </a:endParaRPr>
          </a:p>
        </p:txBody>
      </p:sp>
      <p:sp>
        <p:nvSpPr>
          <p:cNvPr id="21" name="TextBox 20"/>
          <p:cNvSpPr txBox="1"/>
          <p:nvPr/>
        </p:nvSpPr>
        <p:spPr>
          <a:xfrm>
            <a:off x="3504461" y="4632465"/>
            <a:ext cx="1506584" cy="246221"/>
          </a:xfrm>
          <a:prstGeom prst="rect">
            <a:avLst/>
          </a:prstGeom>
          <a:noFill/>
        </p:spPr>
        <p:txBody>
          <a:bodyPr wrap="square" rtlCol="0">
            <a:spAutoFit/>
          </a:bodyPr>
          <a:lstStyle/>
          <a:p>
            <a:r>
              <a:rPr lang="en-GB" sz="1000" b="1" dirty="0" smtClean="0">
                <a:solidFill>
                  <a:schemeClr val="accent1">
                    <a:lumMod val="75000"/>
                    <a:lumOff val="25000"/>
                  </a:schemeClr>
                </a:solidFill>
              </a:rPr>
              <a:t>.FELIXSTOWE</a:t>
            </a:r>
            <a:endParaRPr lang="en-GB" sz="1000" b="1" dirty="0">
              <a:solidFill>
                <a:schemeClr val="accent1">
                  <a:lumMod val="75000"/>
                  <a:lumOff val="25000"/>
                </a:schemeClr>
              </a:solidFill>
            </a:endParaRPr>
          </a:p>
        </p:txBody>
      </p:sp>
      <p:sp>
        <p:nvSpPr>
          <p:cNvPr id="22" name="TextBox 21"/>
          <p:cNvSpPr txBox="1"/>
          <p:nvPr/>
        </p:nvSpPr>
        <p:spPr>
          <a:xfrm>
            <a:off x="1593114" y="3955274"/>
            <a:ext cx="1506584" cy="246221"/>
          </a:xfrm>
          <a:prstGeom prst="rect">
            <a:avLst/>
          </a:prstGeom>
          <a:noFill/>
        </p:spPr>
        <p:txBody>
          <a:bodyPr wrap="square" rtlCol="0">
            <a:spAutoFit/>
          </a:bodyPr>
          <a:lstStyle/>
          <a:p>
            <a:r>
              <a:rPr lang="en-GB" sz="1000" b="1" dirty="0" smtClean="0">
                <a:solidFill>
                  <a:schemeClr val="accent1">
                    <a:lumMod val="75000"/>
                    <a:lumOff val="25000"/>
                  </a:schemeClr>
                </a:solidFill>
              </a:rPr>
              <a:t>LIVERPOOL.</a:t>
            </a:r>
            <a:endParaRPr lang="en-GB" sz="1000" b="1" dirty="0">
              <a:solidFill>
                <a:schemeClr val="accent1">
                  <a:lumMod val="75000"/>
                  <a:lumOff val="25000"/>
                </a:schemeClr>
              </a:solidFill>
            </a:endParaRPr>
          </a:p>
        </p:txBody>
      </p:sp>
      <p:sp>
        <p:nvSpPr>
          <p:cNvPr id="23" name="TextBox 22"/>
          <p:cNvSpPr txBox="1"/>
          <p:nvPr/>
        </p:nvSpPr>
        <p:spPr>
          <a:xfrm>
            <a:off x="1208765" y="3341137"/>
            <a:ext cx="707640" cy="246221"/>
          </a:xfrm>
          <a:prstGeom prst="rect">
            <a:avLst/>
          </a:prstGeom>
          <a:noFill/>
        </p:spPr>
        <p:txBody>
          <a:bodyPr wrap="square" rtlCol="0">
            <a:spAutoFit/>
          </a:bodyPr>
          <a:lstStyle/>
          <a:p>
            <a:r>
              <a:rPr lang="en-GB" sz="1000" b="1" dirty="0" smtClean="0">
                <a:solidFill>
                  <a:schemeClr val="accent1">
                    <a:lumMod val="75000"/>
                    <a:lumOff val="25000"/>
                  </a:schemeClr>
                </a:solidFill>
              </a:rPr>
              <a:t>BELFAST.</a:t>
            </a:r>
            <a:endParaRPr lang="en-GB" sz="1000" b="1" dirty="0">
              <a:solidFill>
                <a:schemeClr val="accent1">
                  <a:lumMod val="75000"/>
                  <a:lumOff val="25000"/>
                </a:schemeClr>
              </a:solidFill>
            </a:endParaRPr>
          </a:p>
        </p:txBody>
      </p:sp>
      <p:sp>
        <p:nvSpPr>
          <p:cNvPr id="24" name="TextBox 23"/>
          <p:cNvSpPr txBox="1"/>
          <p:nvPr/>
        </p:nvSpPr>
        <p:spPr>
          <a:xfrm>
            <a:off x="2301617" y="5083961"/>
            <a:ext cx="679421" cy="246221"/>
          </a:xfrm>
          <a:prstGeom prst="rect">
            <a:avLst/>
          </a:prstGeom>
          <a:noFill/>
        </p:spPr>
        <p:txBody>
          <a:bodyPr wrap="square" rtlCol="0">
            <a:spAutoFit/>
          </a:bodyPr>
          <a:lstStyle/>
          <a:p>
            <a:r>
              <a:rPr lang="en-GB" sz="1000" b="1" dirty="0" smtClean="0">
                <a:solidFill>
                  <a:schemeClr val="accent1">
                    <a:lumMod val="75000"/>
                    <a:lumOff val="25000"/>
                  </a:schemeClr>
                </a:solidFill>
              </a:rPr>
              <a:t>.BRISTOL</a:t>
            </a:r>
            <a:endParaRPr lang="en-GB" sz="1000" b="1" dirty="0">
              <a:solidFill>
                <a:schemeClr val="accent1">
                  <a:lumMod val="75000"/>
                  <a:lumOff val="25000"/>
                </a:schemeClr>
              </a:solidFill>
            </a:endParaRPr>
          </a:p>
        </p:txBody>
      </p:sp>
      <p:sp>
        <p:nvSpPr>
          <p:cNvPr id="25" name="TextBox 24"/>
          <p:cNvSpPr txBox="1"/>
          <p:nvPr/>
        </p:nvSpPr>
        <p:spPr>
          <a:xfrm>
            <a:off x="2757668" y="4904579"/>
            <a:ext cx="732543" cy="246221"/>
          </a:xfrm>
          <a:prstGeom prst="rect">
            <a:avLst/>
          </a:prstGeom>
          <a:noFill/>
        </p:spPr>
        <p:txBody>
          <a:bodyPr wrap="square" rtlCol="0">
            <a:spAutoFit/>
          </a:bodyPr>
          <a:lstStyle/>
          <a:p>
            <a:r>
              <a:rPr lang="en-GB" sz="1000" b="1" dirty="0" smtClean="0">
                <a:solidFill>
                  <a:schemeClr val="accent1">
                    <a:lumMod val="75000"/>
                    <a:lumOff val="25000"/>
                  </a:schemeClr>
                </a:solidFill>
              </a:rPr>
              <a:t>TILBURY.</a:t>
            </a:r>
            <a:endParaRPr lang="en-GB" sz="1000" b="1" dirty="0">
              <a:solidFill>
                <a:schemeClr val="accent1">
                  <a:lumMod val="75000"/>
                  <a:lumOff val="25000"/>
                </a:schemeClr>
              </a:solidFill>
            </a:endParaRPr>
          </a:p>
        </p:txBody>
      </p:sp>
      <p:sp>
        <p:nvSpPr>
          <p:cNvPr id="26" name="TextBox 25"/>
          <p:cNvSpPr txBox="1"/>
          <p:nvPr/>
        </p:nvSpPr>
        <p:spPr>
          <a:xfrm>
            <a:off x="2229755" y="5535364"/>
            <a:ext cx="849577" cy="400110"/>
          </a:xfrm>
          <a:prstGeom prst="rect">
            <a:avLst/>
          </a:prstGeom>
          <a:noFill/>
        </p:spPr>
        <p:txBody>
          <a:bodyPr wrap="square" rtlCol="0">
            <a:spAutoFit/>
          </a:bodyPr>
          <a:lstStyle/>
          <a:p>
            <a:r>
              <a:rPr lang="en-GB" sz="1000" b="1" dirty="0" smtClean="0">
                <a:solidFill>
                  <a:schemeClr val="accent1">
                    <a:lumMod val="75000"/>
                    <a:lumOff val="25000"/>
                  </a:schemeClr>
                </a:solidFill>
              </a:rPr>
              <a:t>       .</a:t>
            </a:r>
          </a:p>
          <a:p>
            <a:r>
              <a:rPr lang="en-GB" sz="1000" b="1" dirty="0" smtClean="0">
                <a:solidFill>
                  <a:schemeClr val="accent1">
                    <a:lumMod val="75000"/>
                    <a:lumOff val="25000"/>
                  </a:schemeClr>
                </a:solidFill>
              </a:rPr>
              <a:t>PORTLAND</a:t>
            </a:r>
            <a:endParaRPr lang="en-GB" sz="1000" b="1" dirty="0">
              <a:solidFill>
                <a:schemeClr val="accent1">
                  <a:lumMod val="75000"/>
                  <a:lumOff val="25000"/>
                </a:schemeClr>
              </a:solidFill>
            </a:endParaRPr>
          </a:p>
        </p:txBody>
      </p:sp>
      <p:sp>
        <p:nvSpPr>
          <p:cNvPr id="27" name="TextBox 26"/>
          <p:cNvSpPr txBox="1"/>
          <p:nvPr/>
        </p:nvSpPr>
        <p:spPr>
          <a:xfrm>
            <a:off x="3453344" y="5142776"/>
            <a:ext cx="661852" cy="246221"/>
          </a:xfrm>
          <a:prstGeom prst="rect">
            <a:avLst/>
          </a:prstGeom>
          <a:noFill/>
        </p:spPr>
        <p:txBody>
          <a:bodyPr wrap="square" rtlCol="0">
            <a:spAutoFit/>
          </a:bodyPr>
          <a:lstStyle/>
          <a:p>
            <a:r>
              <a:rPr lang="en-GB" sz="1000" b="1" dirty="0" smtClean="0">
                <a:solidFill>
                  <a:schemeClr val="accent1">
                    <a:lumMod val="75000"/>
                    <a:lumOff val="25000"/>
                  </a:schemeClr>
                </a:solidFill>
              </a:rPr>
              <a:t>.DOVER</a:t>
            </a:r>
            <a:endParaRPr lang="en-GB" sz="1000" b="1" dirty="0">
              <a:solidFill>
                <a:schemeClr val="accent1">
                  <a:lumMod val="75000"/>
                  <a:lumOff val="25000"/>
                </a:schemeClr>
              </a:solidFill>
            </a:endParaRPr>
          </a:p>
        </p:txBody>
      </p:sp>
    </p:spTree>
    <p:extLst>
      <p:ext uri="{BB962C8B-B14F-4D97-AF65-F5344CB8AC3E}">
        <p14:creationId xmlns:p14="http://schemas.microsoft.com/office/powerpoint/2010/main" val="3826119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364" r="11364"/>
          <a:stretch>
            <a:fillRect/>
          </a:stretch>
        </p:blipFill>
        <p:spPr>
          <a:xfrm>
            <a:off x="4600841" y="1889478"/>
            <a:ext cx="5114660" cy="3483709"/>
          </a:xfrm>
        </p:spPr>
      </p:pic>
      <p:sp>
        <p:nvSpPr>
          <p:cNvPr id="2" name="Text Placeholder 1"/>
          <p:cNvSpPr>
            <a:spLocks noGrp="1"/>
          </p:cNvSpPr>
          <p:nvPr>
            <p:ph type="body" sz="quarter" idx="14"/>
          </p:nvPr>
        </p:nvSpPr>
        <p:spPr>
          <a:xfrm>
            <a:off x="412785" y="2058790"/>
            <a:ext cx="4068936" cy="4547201"/>
          </a:xfrm>
        </p:spPr>
        <p:txBody>
          <a:bodyPr/>
          <a:lstStyle/>
          <a:p>
            <a:pPr algn="l"/>
            <a:endParaRPr lang="en-GB" sz="2400" dirty="0" smtClean="0"/>
          </a:p>
          <a:p>
            <a:pPr marL="342900" indent="-342900" algn="l">
              <a:buFont typeface="Arial" panose="020B0604020202020204" pitchFamily="34" charset="0"/>
              <a:buChar char="•"/>
            </a:pPr>
            <a:endParaRPr lang="en-GB" sz="2400" dirty="0" smtClean="0"/>
          </a:p>
          <a:p>
            <a:pPr marL="342900" indent="-342900" algn="l">
              <a:buFont typeface="Arial" panose="020B0604020202020204" pitchFamily="34" charset="0"/>
              <a:buChar char="•"/>
            </a:pPr>
            <a:r>
              <a:rPr lang="en-GB" sz="2400" dirty="0" smtClean="0"/>
              <a:t>Community Policing Plan</a:t>
            </a:r>
            <a:endParaRPr lang="en-GB" sz="2400" dirty="0"/>
          </a:p>
          <a:p>
            <a:pPr marL="342900" indent="-342900" algn="l">
              <a:buFont typeface="Arial" panose="020B0604020202020204" pitchFamily="34" charset="0"/>
              <a:buChar char="•"/>
            </a:pPr>
            <a:endParaRPr lang="en-GB" sz="2400" dirty="0" smtClean="0"/>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r>
              <a:rPr lang="en-GB" sz="2400" dirty="0" smtClean="0"/>
              <a:t>Introduced February 2020</a:t>
            </a:r>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endParaRPr lang="en-GB" sz="2400" dirty="0" smtClean="0"/>
          </a:p>
          <a:p>
            <a:pPr marL="342900" indent="-342900" algn="l">
              <a:buFont typeface="Arial" panose="020B0604020202020204" pitchFamily="34" charset="0"/>
              <a:buChar char="•"/>
            </a:pPr>
            <a:r>
              <a:rPr lang="en-GB" sz="2400" dirty="0" err="1" smtClean="0"/>
              <a:t>Approx</a:t>
            </a:r>
            <a:r>
              <a:rPr lang="en-GB" sz="2400" dirty="0" smtClean="0"/>
              <a:t> 60 locations.</a:t>
            </a:r>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endParaRPr lang="en-GB" sz="2400" dirty="0" smtClean="0"/>
          </a:p>
          <a:p>
            <a:pPr marL="342900" indent="-342900" algn="l">
              <a:buFont typeface="Arial" panose="020B0604020202020204" pitchFamily="34" charset="0"/>
              <a:buChar char="•"/>
            </a:pPr>
            <a:r>
              <a:rPr lang="en-GB" sz="2400" dirty="0" smtClean="0"/>
              <a:t>R.A.G. </a:t>
            </a:r>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endParaRPr lang="en-GB" sz="2400" dirty="0" smtClean="0"/>
          </a:p>
          <a:p>
            <a:pPr marL="342900" indent="-342900" algn="l">
              <a:buFont typeface="Arial" panose="020B0604020202020204" pitchFamily="34" charset="0"/>
              <a:buChar char="•"/>
            </a:pPr>
            <a:endParaRPr lang="en-GB" sz="2400" dirty="0" smtClean="0"/>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endParaRPr lang="en-GB" sz="2400" dirty="0" smtClean="0"/>
          </a:p>
          <a:p>
            <a:pPr marL="342900" indent="-342900" algn="l">
              <a:buFont typeface="Arial" panose="020B0604020202020204" pitchFamily="34" charset="0"/>
              <a:buChar char="•"/>
            </a:pPr>
            <a:endParaRPr lang="en-GB" sz="2400" dirty="0" smtClean="0"/>
          </a:p>
          <a:p>
            <a:pPr marL="342900" indent="-342900" algn="l">
              <a:buFont typeface="Arial" panose="020B0604020202020204" pitchFamily="34" charset="0"/>
              <a:buChar char="•"/>
            </a:pPr>
            <a:endParaRPr lang="en-GB" sz="2400" dirty="0"/>
          </a:p>
          <a:p>
            <a:pPr algn="l"/>
            <a:endParaRPr lang="en-GB" sz="2400" dirty="0" smtClean="0"/>
          </a:p>
        </p:txBody>
      </p:sp>
      <p:sp>
        <p:nvSpPr>
          <p:cNvPr id="3" name="Slide Number Placeholder 2"/>
          <p:cNvSpPr>
            <a:spLocks noGrp="1"/>
          </p:cNvSpPr>
          <p:nvPr>
            <p:ph type="sldNum" sz="quarter" idx="17"/>
          </p:nvPr>
        </p:nvSpPr>
        <p:spPr/>
        <p:txBody>
          <a:bodyPr/>
          <a:lstStyle/>
          <a:p>
            <a:fld id="{8F32820F-F80C-433F-B5D7-D7F4C1C7009B}" type="slidenum">
              <a:rPr lang="en-GB" smtClean="0"/>
              <a:pPr/>
              <a:t>9</a:t>
            </a:fld>
            <a:endParaRPr lang="en-GB" dirty="0"/>
          </a:p>
        </p:txBody>
      </p:sp>
      <p:sp>
        <p:nvSpPr>
          <p:cNvPr id="4" name="Text Placeholder 3"/>
          <p:cNvSpPr>
            <a:spLocks noGrp="1"/>
          </p:cNvSpPr>
          <p:nvPr>
            <p:ph type="body" sz="quarter" idx="11"/>
          </p:nvPr>
        </p:nvSpPr>
        <p:spPr/>
        <p:txBody>
          <a:bodyPr/>
          <a:lstStyle/>
          <a:p>
            <a:r>
              <a:rPr lang="en-GB" dirty="0" smtClean="0"/>
              <a:t>Community/stakeholder engagement.</a:t>
            </a:r>
            <a:endParaRPr lang="en-GB" dirty="0"/>
          </a:p>
        </p:txBody>
      </p:sp>
    </p:spTree>
    <p:extLst>
      <p:ext uri="{BB962C8B-B14F-4D97-AF65-F5344CB8AC3E}">
        <p14:creationId xmlns:p14="http://schemas.microsoft.com/office/powerpoint/2010/main" val="1706719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DPorts">
      <a:dk1>
        <a:srgbClr val="4A4A4A"/>
      </a:dk1>
      <a:lt1>
        <a:sysClr val="window" lastClr="FFFFFF"/>
      </a:lt1>
      <a:dk2>
        <a:srgbClr val="00A9D5"/>
      </a:dk2>
      <a:lt2>
        <a:srgbClr val="EEECE1"/>
      </a:lt2>
      <a:accent1>
        <a:srgbClr val="11034C"/>
      </a:accent1>
      <a:accent2>
        <a:srgbClr val="9C92BC"/>
      </a:accent2>
      <a:accent3>
        <a:srgbClr val="00A990"/>
      </a:accent3>
      <a:accent4>
        <a:srgbClr val="0075BC"/>
      </a:accent4>
      <a:accent5>
        <a:srgbClr val="C4C218"/>
      </a:accent5>
      <a:accent6>
        <a:srgbClr val="F7921E"/>
      </a:accent6>
      <a:hlink>
        <a:srgbClr val="EC008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PDPorts">
      <a:dk1>
        <a:srgbClr val="4A4A4A"/>
      </a:dk1>
      <a:lt1>
        <a:sysClr val="window" lastClr="FFFFFF"/>
      </a:lt1>
      <a:dk2>
        <a:srgbClr val="00A9D5"/>
      </a:dk2>
      <a:lt2>
        <a:srgbClr val="EEECE1"/>
      </a:lt2>
      <a:accent1>
        <a:srgbClr val="11034C"/>
      </a:accent1>
      <a:accent2>
        <a:srgbClr val="9C92BC"/>
      </a:accent2>
      <a:accent3>
        <a:srgbClr val="00A990"/>
      </a:accent3>
      <a:accent4>
        <a:srgbClr val="0075BC"/>
      </a:accent4>
      <a:accent5>
        <a:srgbClr val="C4C218"/>
      </a:accent5>
      <a:accent6>
        <a:srgbClr val="F7921E"/>
      </a:accent6>
      <a:hlink>
        <a:srgbClr val="EC008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69EF2FDF2EEB43B842735AAE12B5C9" ma:contentTypeVersion="57" ma:contentTypeDescription="Create a new document." ma:contentTypeScope="" ma:versionID="e6edcf98c4d6b8ebf086d0099968d8cf">
  <xsd:schema xmlns:xsd="http://www.w3.org/2001/XMLSchema" xmlns:xs="http://www.w3.org/2001/XMLSchema" xmlns:p="http://schemas.microsoft.com/office/2006/metadata/properties" xmlns:ns2="84e3e33a-6f08-4b7e-8cff-0f25fa0d46c2" targetNamespace="http://schemas.microsoft.com/office/2006/metadata/properties" ma:root="true" ma:fieldsID="f02b80aa1034c410c3cda3f175c91111" ns2:_="">
    <xsd:import namespace="84e3e33a-6f08-4b7e-8cff-0f25fa0d46c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e3e33a-6f08-4b7e-8cff-0f25fa0d46c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SharedWithUsers xmlns="84e3e33a-6f08-4b7e-8cff-0f25fa0d46c2">
      <UserInfo>
        <DisplayName>Sharon Greig, PDT</DisplayName>
        <AccountId>1039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5DFD5-D04E-4F3C-8F03-4A3A536A15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e3e33a-6f08-4b7e-8cff-0f25fa0d46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E62AAA-A832-47E4-AE1F-496B15E3AB0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4e3e33a-6f08-4b7e-8cff-0f25fa0d46c2"/>
    <ds:schemaRef ds:uri="http://www.w3.org/XML/1998/namespace"/>
    <ds:schemaRef ds:uri="http://purl.org/dc/dcmitype/"/>
  </ds:schemaRefs>
</ds:datastoreItem>
</file>

<file path=customXml/itemProps3.xml><?xml version="1.0" encoding="utf-8"?>
<ds:datastoreItem xmlns:ds="http://schemas.openxmlformats.org/officeDocument/2006/customXml" ds:itemID="{D8A3EACA-C478-4049-9406-94157FDDE1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7054</TotalTime>
  <Words>1061</Words>
  <Application>Microsoft Office PowerPoint</Application>
  <PresentationFormat>A4 Paper (210x297 mm)</PresentationFormat>
  <Paragraphs>223</Paragraphs>
  <Slides>14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Futura Md BT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Better Brand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Jones</dc:creator>
  <cp:lastModifiedBy>Mick Jackson, PDT</cp:lastModifiedBy>
  <cp:revision>493</cp:revision>
  <cp:lastPrinted>2017-02-22T10:14:17Z</cp:lastPrinted>
  <dcterms:created xsi:type="dcterms:W3CDTF">2016-06-15T09:12:58Z</dcterms:created>
  <dcterms:modified xsi:type="dcterms:W3CDTF">2022-07-06T10:02:03Z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0x010100D069EF2FDF2EEB43B842735AAE12B5C9</vt:lpwstr>
  </property>
</Properties>
</file>